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265" r:id="rId5"/>
    <p:sldId id="275" r:id="rId6"/>
    <p:sldId id="299" r:id="rId7"/>
    <p:sldId id="298" r:id="rId8"/>
    <p:sldId id="303" r:id="rId9"/>
    <p:sldId id="279" r:id="rId10"/>
    <p:sldId id="270" r:id="rId11"/>
    <p:sldId id="264" r:id="rId12"/>
    <p:sldId id="261" r:id="rId13"/>
    <p:sldId id="278" r:id="rId14"/>
    <p:sldId id="272" r:id="rId15"/>
    <p:sldId id="271" r:id="rId16"/>
    <p:sldId id="273" r:id="rId17"/>
    <p:sldId id="300" r:id="rId18"/>
    <p:sldId id="280" r:id="rId19"/>
    <p:sldId id="282" r:id="rId20"/>
    <p:sldId id="304" r:id="rId21"/>
    <p:sldId id="283" r:id="rId22"/>
    <p:sldId id="276" r:id="rId23"/>
    <p:sldId id="302" r:id="rId2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6785C1"/>
    <a:srgbClr val="9AAE02"/>
    <a:srgbClr val="E7E7E7"/>
    <a:srgbClr val="C5C2C8"/>
    <a:srgbClr val="D0CED1"/>
    <a:srgbClr val="970D68"/>
    <a:srgbClr val="DDB3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1DD702-D376-45E3-9485-4F1F38F2CF4E}" v="1" dt="2020-07-29T12:25:36.736"/>
    <p1510:client id="{B05DB30D-59FB-7DEB-77B7-0CA4FB3F0B3E}" v="4" dt="2020-07-08T14:35:44.969"/>
    <p1510:client id="{DD5BF70F-DF44-49E5-A006-A370B2E9C631}" v="4" dt="2020-07-02T14:57:52.299"/>
    <p1510:client id="{FF899668-D495-1FDA-0685-45D1FE109732}" v="2" dt="2020-08-19T18:19:24.0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94"/>
  </p:normalViewPr>
  <p:slideViewPr>
    <p:cSldViewPr snapToGrid="0" snapToObjects="1" showGuides="1">
      <p:cViewPr varScale="1">
        <p:scale>
          <a:sx n="74" d="100"/>
          <a:sy n="74" d="100"/>
        </p:scale>
        <p:origin x="57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Santos Costa" userId="S::csantoco@everis.com::1bc6ee64-dab3-47b4-9c7f-7bbca9dff662" providerId="AD" clId="Web-{1DF581FA-DCD1-1FB4-127F-62EDA353E32B}"/>
    <pc:docChg chg="modSld">
      <pc:chgData name="Carlos  Santos Costa" userId="S::csantoco@everis.com::1bc6ee64-dab3-47b4-9c7f-7bbca9dff662" providerId="AD" clId="Web-{1DF581FA-DCD1-1FB4-127F-62EDA353E32B}" dt="2020-05-08T21:13:52.570" v="4" actId="1076"/>
      <pc:docMkLst>
        <pc:docMk/>
      </pc:docMkLst>
      <pc:sldChg chg="modSp">
        <pc:chgData name="Carlos  Santos Costa" userId="S::csantoco@everis.com::1bc6ee64-dab3-47b4-9c7f-7bbca9dff662" providerId="AD" clId="Web-{1DF581FA-DCD1-1FB4-127F-62EDA353E32B}" dt="2020-05-08T21:13:52.570" v="4" actId="1076"/>
        <pc:sldMkLst>
          <pc:docMk/>
          <pc:sldMk cId="3784541102" sldId="278"/>
        </pc:sldMkLst>
        <pc:picChg chg="mod">
          <ac:chgData name="Carlos  Santos Costa" userId="S::csantoco@everis.com::1bc6ee64-dab3-47b4-9c7f-7bbca9dff662" providerId="AD" clId="Web-{1DF581FA-DCD1-1FB4-127F-62EDA353E32B}" dt="2020-05-08T21:13:52.570" v="4" actId="1076"/>
          <ac:picMkLst>
            <pc:docMk/>
            <pc:sldMk cId="3784541102" sldId="278"/>
            <ac:picMk id="10" creationId="{11793166-6BFB-FE40-BF2D-435BCC572EC6}"/>
          </ac:picMkLst>
        </pc:picChg>
      </pc:sldChg>
    </pc:docChg>
  </pc:docChgLst>
  <pc:docChgLst>
    <pc:chgData name="Alan Silva Souza" userId="S::asilvsou@everis.com::20c83b51-f4ae-4b7e-b004-51b9bc488435" providerId="AD" clId="Web-{893AEBE0-EAB8-40BB-BF9A-C756E9AA49FD}"/>
    <pc:docChg chg="modSld">
      <pc:chgData name="Alan Silva Souza" userId="S::asilvsou@everis.com::20c83b51-f4ae-4b7e-b004-51b9bc488435" providerId="AD" clId="Web-{893AEBE0-EAB8-40BB-BF9A-C756E9AA49FD}" dt="2020-06-24T00:07:29.941" v="2" actId="1076"/>
      <pc:docMkLst>
        <pc:docMk/>
      </pc:docMkLst>
      <pc:sldChg chg="modSp">
        <pc:chgData name="Alan Silva Souza" userId="S::asilvsou@everis.com::20c83b51-f4ae-4b7e-b004-51b9bc488435" providerId="AD" clId="Web-{893AEBE0-EAB8-40BB-BF9A-C756E9AA49FD}" dt="2020-06-24T00:07:29.941" v="2" actId="1076"/>
        <pc:sldMkLst>
          <pc:docMk/>
          <pc:sldMk cId="2652938177" sldId="276"/>
        </pc:sldMkLst>
        <pc:picChg chg="mod">
          <ac:chgData name="Alan Silva Souza" userId="S::asilvsou@everis.com::20c83b51-f4ae-4b7e-b004-51b9bc488435" providerId="AD" clId="Web-{893AEBE0-EAB8-40BB-BF9A-C756E9AA49FD}" dt="2020-06-24T00:07:29.941" v="2" actId="1076"/>
          <ac:picMkLst>
            <pc:docMk/>
            <pc:sldMk cId="2652938177" sldId="276"/>
            <ac:picMk id="21" creationId="{7D7CD27D-D732-3447-856E-4ED858B35739}"/>
          </ac:picMkLst>
        </pc:picChg>
      </pc:sldChg>
    </pc:docChg>
  </pc:docChgLst>
  <pc:docChgLst>
    <pc:chgData name="Kassen Lima Nunes" userId="S::klimanue@everis.com::1d0f9f24-9cd3-4a50-a25b-f97541f36d0c" providerId="AD" clId="Web-{E7673E24-90E7-48D2-B916-AB60136D3C93}"/>
    <pc:docChg chg="modSld">
      <pc:chgData name="Kassen Lima Nunes" userId="S::klimanue@everis.com::1d0f9f24-9cd3-4a50-a25b-f97541f36d0c" providerId="AD" clId="Web-{E7673E24-90E7-48D2-B916-AB60136D3C93}" dt="2020-06-25T18:43:30.969" v="5"/>
      <pc:docMkLst>
        <pc:docMk/>
      </pc:docMkLst>
      <pc:sldChg chg="addSp delSp modSp">
        <pc:chgData name="Kassen Lima Nunes" userId="S::klimanue@everis.com::1d0f9f24-9cd3-4a50-a25b-f97541f36d0c" providerId="AD" clId="Web-{E7673E24-90E7-48D2-B916-AB60136D3C93}" dt="2020-06-25T18:43:30.969" v="5"/>
        <pc:sldMkLst>
          <pc:docMk/>
          <pc:sldMk cId="829627815" sldId="300"/>
        </pc:sldMkLst>
        <pc:spChg chg="del">
          <ac:chgData name="Kassen Lima Nunes" userId="S::klimanue@everis.com::1d0f9f24-9cd3-4a50-a25b-f97541f36d0c" providerId="AD" clId="Web-{E7673E24-90E7-48D2-B916-AB60136D3C93}" dt="2020-06-25T18:43:15.140" v="1"/>
          <ac:spMkLst>
            <pc:docMk/>
            <pc:sldMk cId="829627815" sldId="300"/>
            <ac:spMk id="3" creationId="{E89C7129-A2ED-6049-B46F-7A83E1672DEF}"/>
          </ac:spMkLst>
        </pc:spChg>
        <pc:spChg chg="del">
          <ac:chgData name="Kassen Lima Nunes" userId="S::klimanue@everis.com::1d0f9f24-9cd3-4a50-a25b-f97541f36d0c" providerId="AD" clId="Web-{E7673E24-90E7-48D2-B916-AB60136D3C93}" dt="2020-06-25T18:43:12.452" v="0"/>
          <ac:spMkLst>
            <pc:docMk/>
            <pc:sldMk cId="829627815" sldId="300"/>
            <ac:spMk id="4" creationId="{C2F4C706-F50D-C84D-A7CF-1B9EF3B8ABCB}"/>
          </ac:spMkLst>
        </pc:spChg>
        <pc:spChg chg="del">
          <ac:chgData name="Kassen Lima Nunes" userId="S::klimanue@everis.com::1d0f9f24-9cd3-4a50-a25b-f97541f36d0c" providerId="AD" clId="Web-{E7673E24-90E7-48D2-B916-AB60136D3C93}" dt="2020-06-25T18:43:17.515" v="2"/>
          <ac:spMkLst>
            <pc:docMk/>
            <pc:sldMk cId="829627815" sldId="300"/>
            <ac:spMk id="5" creationId="{CB150EDF-99FD-E64A-A6B4-406715C4EA8E}"/>
          </ac:spMkLst>
        </pc:spChg>
        <pc:spChg chg="add del mod">
          <ac:chgData name="Kassen Lima Nunes" userId="S::klimanue@everis.com::1d0f9f24-9cd3-4a50-a25b-f97541f36d0c" providerId="AD" clId="Web-{E7673E24-90E7-48D2-B916-AB60136D3C93}" dt="2020-06-25T18:43:30.969" v="5"/>
          <ac:spMkLst>
            <pc:docMk/>
            <pc:sldMk cId="829627815" sldId="300"/>
            <ac:spMk id="7" creationId="{90E49009-C0CA-448E-817D-B90CEF5C9470}"/>
          </ac:spMkLst>
        </pc:spChg>
        <pc:spChg chg="add del mod">
          <ac:chgData name="Kassen Lima Nunes" userId="S::klimanue@everis.com::1d0f9f24-9cd3-4a50-a25b-f97541f36d0c" providerId="AD" clId="Web-{E7673E24-90E7-48D2-B916-AB60136D3C93}" dt="2020-06-25T18:43:27.063" v="3"/>
          <ac:spMkLst>
            <pc:docMk/>
            <pc:sldMk cId="829627815" sldId="300"/>
            <ac:spMk id="9" creationId="{9BBDEBE8-27F9-4BC0-96B3-BC2C071D70F6}"/>
          </ac:spMkLst>
        </pc:spChg>
        <pc:spChg chg="add del mod">
          <ac:chgData name="Kassen Lima Nunes" userId="S::klimanue@everis.com::1d0f9f24-9cd3-4a50-a25b-f97541f36d0c" providerId="AD" clId="Web-{E7673E24-90E7-48D2-B916-AB60136D3C93}" dt="2020-06-25T18:43:29" v="4"/>
          <ac:spMkLst>
            <pc:docMk/>
            <pc:sldMk cId="829627815" sldId="300"/>
            <ac:spMk id="11" creationId="{596942E2-57B3-42F1-B7C1-6CE5F4A2BA59}"/>
          </ac:spMkLst>
        </pc:spChg>
      </pc:sldChg>
    </pc:docChg>
  </pc:docChgLst>
  <pc:docChgLst>
    <pc:chgData name="Francine Camara Giordani" userId="S::fcamarag@everis.com::bf7712b5-b354-494e-8e2f-8262ecd03a55" providerId="AD" clId="Web-{931DD702-D376-45E3-9485-4F1F38F2CF4E}"/>
    <pc:docChg chg="delSld">
      <pc:chgData name="Francine Camara Giordani" userId="S::fcamarag@everis.com::bf7712b5-b354-494e-8e2f-8262ecd03a55" providerId="AD" clId="Web-{931DD702-D376-45E3-9485-4F1F38F2CF4E}" dt="2020-07-29T12:25:36.736" v="0"/>
      <pc:docMkLst>
        <pc:docMk/>
      </pc:docMkLst>
      <pc:sldChg chg="del">
        <pc:chgData name="Francine Camara Giordani" userId="S::fcamarag@everis.com::bf7712b5-b354-494e-8e2f-8262ecd03a55" providerId="AD" clId="Web-{931DD702-D376-45E3-9485-4F1F38F2CF4E}" dt="2020-07-29T12:25:36.736" v="0"/>
        <pc:sldMkLst>
          <pc:docMk/>
          <pc:sldMk cId="176515171" sldId="297"/>
        </pc:sldMkLst>
      </pc:sldChg>
    </pc:docChg>
  </pc:docChgLst>
  <pc:docChgLst>
    <pc:chgData name="Leandro Carlos Tedaldi" userId="8c20c97a-d0e7-4f45-8df0-c1f99b110b23" providerId="ADAL" clId="{DD5BF70F-DF44-49E5-A006-A370B2E9C631}"/>
    <pc:docChg chg="undo custSel modSld modMainMaster">
      <pc:chgData name="Leandro Carlos Tedaldi" userId="8c20c97a-d0e7-4f45-8df0-c1f99b110b23" providerId="ADAL" clId="{DD5BF70F-DF44-49E5-A006-A370B2E9C631}" dt="2020-07-03T17:08:38.986" v="4" actId="1076"/>
      <pc:docMkLst>
        <pc:docMk/>
      </pc:docMkLst>
      <pc:sldChg chg="modSp mod">
        <pc:chgData name="Leandro Carlos Tedaldi" userId="8c20c97a-d0e7-4f45-8df0-c1f99b110b23" providerId="ADAL" clId="{DD5BF70F-DF44-49E5-A006-A370B2E9C631}" dt="2020-07-02T14:57:52.299" v="1" actId="1076"/>
        <pc:sldMkLst>
          <pc:docMk/>
          <pc:sldMk cId="3784541102" sldId="278"/>
        </pc:sldMkLst>
        <pc:picChg chg="mod">
          <ac:chgData name="Leandro Carlos Tedaldi" userId="8c20c97a-d0e7-4f45-8df0-c1f99b110b23" providerId="ADAL" clId="{DD5BF70F-DF44-49E5-A006-A370B2E9C631}" dt="2020-07-02T14:57:52.299" v="1" actId="1076"/>
          <ac:picMkLst>
            <pc:docMk/>
            <pc:sldMk cId="3784541102" sldId="278"/>
            <ac:picMk id="10" creationId="{11793166-6BFB-FE40-BF2D-435BCC572EC6}"/>
          </ac:picMkLst>
        </pc:picChg>
      </pc:sldChg>
      <pc:sldMasterChg chg="modSldLayout">
        <pc:chgData name="Leandro Carlos Tedaldi" userId="8c20c97a-d0e7-4f45-8df0-c1f99b110b23" providerId="ADAL" clId="{DD5BF70F-DF44-49E5-A006-A370B2E9C631}" dt="2020-07-03T17:08:38.986" v="4" actId="1076"/>
        <pc:sldMasterMkLst>
          <pc:docMk/>
          <pc:sldMasterMk cId="3647161081" sldId="2147483648"/>
        </pc:sldMasterMkLst>
        <pc:sldLayoutChg chg="modSp mod">
          <pc:chgData name="Leandro Carlos Tedaldi" userId="8c20c97a-d0e7-4f45-8df0-c1f99b110b23" providerId="ADAL" clId="{DD5BF70F-DF44-49E5-A006-A370B2E9C631}" dt="2020-07-03T17:08:38.986" v="4" actId="1076"/>
          <pc:sldLayoutMkLst>
            <pc:docMk/>
            <pc:sldMasterMk cId="3647161081" sldId="2147483648"/>
            <pc:sldLayoutMk cId="2395136078" sldId="2147483686"/>
          </pc:sldLayoutMkLst>
          <pc:spChg chg="mod">
            <ac:chgData name="Leandro Carlos Tedaldi" userId="8c20c97a-d0e7-4f45-8df0-c1f99b110b23" providerId="ADAL" clId="{DD5BF70F-DF44-49E5-A006-A370B2E9C631}" dt="2020-07-03T17:08:38.986" v="4" actId="1076"/>
            <ac:spMkLst>
              <pc:docMk/>
              <pc:sldMasterMk cId="3647161081" sldId="2147483648"/>
              <pc:sldLayoutMk cId="2395136078" sldId="2147483686"/>
              <ac:spMk id="19" creationId="{6007A66D-6D49-2348-A039-C1916CF83A28}"/>
            </ac:spMkLst>
          </pc:spChg>
        </pc:sldLayoutChg>
      </pc:sldMasterChg>
    </pc:docChg>
  </pc:docChgLst>
  <pc:docChgLst>
    <pc:chgData name="Tayna Alves Anjos" userId="S::talvesan@everis.com::aa6999c3-c1bd-42a6-8271-8aa48ee39015" providerId="AD" clId="Web-{DA969883-BFB2-5D01-BFE6-FB09C39E9768}"/>
    <pc:docChg chg="modSld">
      <pc:chgData name="Tayna Alves Anjos" userId="S::talvesan@everis.com::aa6999c3-c1bd-42a6-8271-8aa48ee39015" providerId="AD" clId="Web-{DA969883-BFB2-5D01-BFE6-FB09C39E9768}" dt="2020-05-01T19:12:36.474" v="1" actId="1076"/>
      <pc:docMkLst>
        <pc:docMk/>
      </pc:docMkLst>
      <pc:sldChg chg="modSp">
        <pc:chgData name="Tayna Alves Anjos" userId="S::talvesan@everis.com::aa6999c3-c1bd-42a6-8271-8aa48ee39015" providerId="AD" clId="Web-{DA969883-BFB2-5D01-BFE6-FB09C39E9768}" dt="2020-05-01T19:12:36.474" v="1" actId="1076"/>
        <pc:sldMkLst>
          <pc:docMk/>
          <pc:sldMk cId="2076102739" sldId="295"/>
        </pc:sldMkLst>
        <pc:spChg chg="mod">
          <ac:chgData name="Tayna Alves Anjos" userId="S::talvesan@everis.com::aa6999c3-c1bd-42a6-8271-8aa48ee39015" providerId="AD" clId="Web-{DA969883-BFB2-5D01-BFE6-FB09C39E9768}" dt="2020-05-01T19:12:36.474" v="1" actId="1076"/>
          <ac:spMkLst>
            <pc:docMk/>
            <pc:sldMk cId="2076102739" sldId="295"/>
            <ac:spMk id="8" creationId="{E3F3065B-624C-7241-BD35-CCEF65F49C5F}"/>
          </ac:spMkLst>
        </pc:spChg>
      </pc:sldChg>
    </pc:docChg>
  </pc:docChgLst>
  <pc:docChgLst>
    <pc:chgData name="Mirela Arroyo Torselli" userId="S::mtorsell@everis.com::8bd38130-c272-4f65-a665-1fd4808b32bc" providerId="AD" clId="Web-{FF899668-D495-1FDA-0685-45D1FE109732}"/>
    <pc:docChg chg="addSld delSld">
      <pc:chgData name="Mirela Arroyo Torselli" userId="S::mtorsell@everis.com::8bd38130-c272-4f65-a665-1fd4808b32bc" providerId="AD" clId="Web-{FF899668-D495-1FDA-0685-45D1FE109732}" dt="2020-08-19T18:19:24.081" v="1"/>
      <pc:docMkLst>
        <pc:docMk/>
      </pc:docMkLst>
      <pc:sldChg chg="add del replId">
        <pc:chgData name="Mirela Arroyo Torselli" userId="S::mtorsell@everis.com::8bd38130-c272-4f65-a665-1fd4808b32bc" providerId="AD" clId="Web-{FF899668-D495-1FDA-0685-45D1FE109732}" dt="2020-08-19T18:19:24.081" v="1"/>
        <pc:sldMkLst>
          <pc:docMk/>
          <pc:sldMk cId="1572190213" sldId="303"/>
        </pc:sldMkLst>
      </pc:sldChg>
    </pc:docChg>
  </pc:docChgLst>
  <pc:docChgLst>
    <pc:chgData name="Tatiane Silva Pinheiro" userId="S::tsilvapi@everis.com::a238dae4-e5ed-4daa-8a36-2063f338e227" providerId="AD" clId="Web-{2CC741BF-2A42-DF3E-4E33-5CB5257F493A}"/>
    <pc:docChg chg="modSld">
      <pc:chgData name="Tatiane Silva Pinheiro" userId="S::tsilvapi@everis.com::a238dae4-e5ed-4daa-8a36-2063f338e227" providerId="AD" clId="Web-{2CC741BF-2A42-DF3E-4E33-5CB5257F493A}" dt="2020-04-28T20:23:15.437" v="31" actId="20577"/>
      <pc:docMkLst>
        <pc:docMk/>
      </pc:docMkLst>
      <pc:sldChg chg="addSp delSp modSp">
        <pc:chgData name="Tatiane Silva Pinheiro" userId="S::tsilvapi@everis.com::a238dae4-e5ed-4daa-8a36-2063f338e227" providerId="AD" clId="Web-{2CC741BF-2A42-DF3E-4E33-5CB5257F493A}" dt="2020-04-28T20:23:15.437" v="31" actId="20577"/>
        <pc:sldMkLst>
          <pc:docMk/>
          <pc:sldMk cId="1163575569" sldId="265"/>
        </pc:sldMkLst>
        <pc:spChg chg="mod">
          <ac:chgData name="Tatiane Silva Pinheiro" userId="S::tsilvapi@everis.com::a238dae4-e5ed-4daa-8a36-2063f338e227" providerId="AD" clId="Web-{2CC741BF-2A42-DF3E-4E33-5CB5257F493A}" dt="2020-04-28T20:23:15.437" v="31" actId="20577"/>
          <ac:spMkLst>
            <pc:docMk/>
            <pc:sldMk cId="1163575569" sldId="265"/>
            <ac:spMk id="2" creationId="{24484168-C0FD-FE49-91E0-D5C0C77926C8}"/>
          </ac:spMkLst>
        </pc:spChg>
        <pc:spChg chg="add del">
          <ac:chgData name="Tatiane Silva Pinheiro" userId="S::tsilvapi@everis.com::a238dae4-e5ed-4daa-8a36-2063f338e227" providerId="AD" clId="Web-{2CC741BF-2A42-DF3E-4E33-5CB5257F493A}" dt="2020-04-28T20:23:13.999" v="16"/>
          <ac:spMkLst>
            <pc:docMk/>
            <pc:sldMk cId="1163575569" sldId="265"/>
            <ac:spMk id="3" creationId="{DE567C31-BD61-074C-8E3B-61FC43B1A6FB}"/>
          </ac:spMkLst>
        </pc:spChg>
        <pc:spChg chg="add del mod">
          <ac:chgData name="Tatiane Silva Pinheiro" userId="S::tsilvapi@everis.com::a238dae4-e5ed-4daa-8a36-2063f338e227" providerId="AD" clId="Web-{2CC741BF-2A42-DF3E-4E33-5CB5257F493A}" dt="2020-04-28T20:23:13.999" v="16"/>
          <ac:spMkLst>
            <pc:docMk/>
            <pc:sldMk cId="1163575569" sldId="265"/>
            <ac:spMk id="6" creationId="{E0771C30-3813-47F5-87A9-1E5B38CDC3DD}"/>
          </ac:spMkLst>
        </pc:spChg>
      </pc:sldChg>
    </pc:docChg>
  </pc:docChgLst>
  <pc:docChgLst>
    <pc:chgData name="Sergio Miña Manso" userId="S::sminaman@everis.com::5b821547-e286-4097-8893-1fd2c406af26" providerId="AD" clId="Web-{87D3FD09-D913-84FB-4DFC-C0D41C95BFB5}"/>
    <pc:docChg chg="modSld">
      <pc:chgData name="Sergio Miña Manso" userId="S::sminaman@everis.com::5b821547-e286-4097-8893-1fd2c406af26" providerId="AD" clId="Web-{87D3FD09-D913-84FB-4DFC-C0D41C95BFB5}" dt="2019-11-18T16:16:02.962" v="0" actId="14100"/>
      <pc:docMkLst>
        <pc:docMk/>
      </pc:docMkLst>
      <pc:sldChg chg="modSp">
        <pc:chgData name="Sergio Miña Manso" userId="S::sminaman@everis.com::5b821547-e286-4097-8893-1fd2c406af26" providerId="AD" clId="Web-{87D3FD09-D913-84FB-4DFC-C0D41C95BFB5}" dt="2019-11-18T16:16:02.962" v="0" actId="14100"/>
        <pc:sldMkLst>
          <pc:docMk/>
          <pc:sldMk cId="176515171" sldId="297"/>
        </pc:sldMkLst>
        <pc:picChg chg="mod">
          <ac:chgData name="Sergio Miña Manso" userId="S::sminaman@everis.com::5b821547-e286-4097-8893-1fd2c406af26" providerId="AD" clId="Web-{87D3FD09-D913-84FB-4DFC-C0D41C95BFB5}" dt="2019-11-18T16:16:02.962" v="0" actId="14100"/>
          <ac:picMkLst>
            <pc:docMk/>
            <pc:sldMk cId="176515171" sldId="297"/>
            <ac:picMk id="5" creationId="{9CDD201F-60F4-DD46-A232-725DE31D1DFF}"/>
          </ac:picMkLst>
        </pc:picChg>
      </pc:sldChg>
    </pc:docChg>
  </pc:docChgLst>
  <pc:docChgLst>
    <pc:chgData name="Leandro Souza Vieira" userId="S::lsouzavi@everis.com::ec1c9e30-4db8-4d47-ae4f-c4da15762fc8" providerId="AD" clId="Web-{B722D292-39B6-1A18-05E6-91E513A21887}"/>
    <pc:docChg chg="modSld sldOrd">
      <pc:chgData name="Leandro Souza Vieira" userId="S::lsouzavi@everis.com::ec1c9e30-4db8-4d47-ae4f-c4da15762fc8" providerId="AD" clId="Web-{B722D292-39B6-1A18-05E6-91E513A21887}" dt="2020-05-07T16:23:01.372" v="93" actId="20577"/>
      <pc:docMkLst>
        <pc:docMk/>
      </pc:docMkLst>
      <pc:sldChg chg="modSp ord">
        <pc:chgData name="Leandro Souza Vieira" userId="S::lsouzavi@everis.com::ec1c9e30-4db8-4d47-ae4f-c4da15762fc8" providerId="AD" clId="Web-{B722D292-39B6-1A18-05E6-91E513A21887}" dt="2020-05-07T16:22:52.059" v="50"/>
        <pc:sldMkLst>
          <pc:docMk/>
          <pc:sldMk cId="4111747728" sldId="261"/>
        </pc:sldMkLst>
        <pc:spChg chg="mod">
          <ac:chgData name="Leandro Souza Vieira" userId="S::lsouzavi@everis.com::ec1c9e30-4db8-4d47-ae4f-c4da15762fc8" providerId="AD" clId="Web-{B722D292-39B6-1A18-05E6-91E513A21887}" dt="2020-05-07T16:22:49.669" v="49" actId="20577"/>
          <ac:spMkLst>
            <pc:docMk/>
            <pc:sldMk cId="4111747728" sldId="261"/>
            <ac:spMk id="4" creationId="{F8E97F54-0658-BF44-9907-A1C902733724}"/>
          </ac:spMkLst>
        </pc:spChg>
      </pc:sldChg>
      <pc:sldChg chg="addSp delSp modSp">
        <pc:chgData name="Leandro Souza Vieira" userId="S::lsouzavi@everis.com::ec1c9e30-4db8-4d47-ae4f-c4da15762fc8" providerId="AD" clId="Web-{B722D292-39B6-1A18-05E6-91E513A21887}" dt="2020-05-07T16:23:01.372" v="93" actId="20577"/>
        <pc:sldMkLst>
          <pc:docMk/>
          <pc:sldMk cId="1163575569" sldId="265"/>
        </pc:sldMkLst>
        <pc:spChg chg="mod">
          <ac:chgData name="Leandro Souza Vieira" userId="S::lsouzavi@everis.com::ec1c9e30-4db8-4d47-ae4f-c4da15762fc8" providerId="AD" clId="Web-{B722D292-39B6-1A18-05E6-91E513A21887}" dt="2020-05-07T16:23:01.372" v="93" actId="20577"/>
          <ac:spMkLst>
            <pc:docMk/>
            <pc:sldMk cId="1163575569" sldId="265"/>
            <ac:spMk id="2" creationId="{24484168-C0FD-FE49-91E0-D5C0C77926C8}"/>
          </ac:spMkLst>
        </pc:spChg>
        <pc:spChg chg="add del mod">
          <ac:chgData name="Leandro Souza Vieira" userId="S::lsouzavi@everis.com::ec1c9e30-4db8-4d47-ae4f-c4da15762fc8" providerId="AD" clId="Web-{B722D292-39B6-1A18-05E6-91E513A21887}" dt="2020-05-07T16:23:00.513" v="90" actId="20577"/>
          <ac:spMkLst>
            <pc:docMk/>
            <pc:sldMk cId="1163575569" sldId="265"/>
            <ac:spMk id="3" creationId="{DE567C31-BD61-074C-8E3B-61FC43B1A6FB}"/>
          </ac:spMkLst>
        </pc:spChg>
        <pc:spChg chg="add del">
          <ac:chgData name="Leandro Souza Vieira" userId="S::lsouzavi@everis.com::ec1c9e30-4db8-4d47-ae4f-c4da15762fc8" providerId="AD" clId="Web-{B722D292-39B6-1A18-05E6-91E513A21887}" dt="2020-05-07T16:22:58.450" v="53"/>
          <ac:spMkLst>
            <pc:docMk/>
            <pc:sldMk cId="1163575569" sldId="265"/>
            <ac:spMk id="4" creationId="{EB65D75F-8439-FD4A-AF8D-D49497117B6B}"/>
          </ac:spMkLst>
        </pc:spChg>
        <pc:spChg chg="add del mod">
          <ac:chgData name="Leandro Souza Vieira" userId="S::lsouzavi@everis.com::ec1c9e30-4db8-4d47-ae4f-c4da15762fc8" providerId="AD" clId="Web-{B722D292-39B6-1A18-05E6-91E513A21887}" dt="2020-05-07T16:22:58.450" v="53"/>
          <ac:spMkLst>
            <pc:docMk/>
            <pc:sldMk cId="1163575569" sldId="265"/>
            <ac:spMk id="6" creationId="{DC3DC793-CB8C-4BDF-B6BF-5734B51403E1}"/>
          </ac:spMkLst>
        </pc:spChg>
      </pc:sldChg>
    </pc:docChg>
  </pc:docChgLst>
  <pc:docChgLst>
    <pc:chgData name="Marcio Santos Rodrigues" userId="S::msantrod@everis.com::523313ec-7a1e-4ecb-8c0e-4f39f62bd5bb" providerId="AD" clId="Web-{CF27B041-F2DB-426A-A741-BDB01D921BD5}"/>
    <pc:docChg chg="modSld">
      <pc:chgData name="Marcio Santos Rodrigues" userId="S::msantrod@everis.com::523313ec-7a1e-4ecb-8c0e-4f39f62bd5bb" providerId="AD" clId="Web-{CF27B041-F2DB-426A-A741-BDB01D921BD5}" dt="2020-06-23T19:35:03.761" v="89" actId="20577"/>
      <pc:docMkLst>
        <pc:docMk/>
      </pc:docMkLst>
      <pc:sldChg chg="modSp">
        <pc:chgData name="Marcio Santos Rodrigues" userId="S::msantrod@everis.com::523313ec-7a1e-4ecb-8c0e-4f39f62bd5bb" providerId="AD" clId="Web-{CF27B041-F2DB-426A-A741-BDB01D921BD5}" dt="2020-06-23T19:35:03.761" v="89" actId="20577"/>
        <pc:sldMkLst>
          <pc:docMk/>
          <pc:sldMk cId="1163575569" sldId="265"/>
        </pc:sldMkLst>
        <pc:spChg chg="mod">
          <ac:chgData name="Marcio Santos Rodrigues" userId="S::msantrod@everis.com::523313ec-7a1e-4ecb-8c0e-4f39f62bd5bb" providerId="AD" clId="Web-{CF27B041-F2DB-426A-A741-BDB01D921BD5}" dt="2020-06-23T19:34:36.402" v="60" actId="20577"/>
          <ac:spMkLst>
            <pc:docMk/>
            <pc:sldMk cId="1163575569" sldId="265"/>
            <ac:spMk id="2" creationId="{24484168-C0FD-FE49-91E0-D5C0C77926C8}"/>
          </ac:spMkLst>
        </pc:spChg>
        <pc:spChg chg="mod">
          <ac:chgData name="Marcio Santos Rodrigues" userId="S::msantrod@everis.com::523313ec-7a1e-4ecb-8c0e-4f39f62bd5bb" providerId="AD" clId="Web-{CF27B041-F2DB-426A-A741-BDB01D921BD5}" dt="2020-06-23T19:35:03.761" v="89" actId="20577"/>
          <ac:spMkLst>
            <pc:docMk/>
            <pc:sldMk cId="1163575569" sldId="265"/>
            <ac:spMk id="3" creationId="{DE567C31-BD61-074C-8E3B-61FC43B1A6FB}"/>
          </ac:spMkLst>
        </pc:spChg>
      </pc:sldChg>
    </pc:docChg>
  </pc:docChgLst>
  <pc:docChgLst>
    <pc:chgData name="Diogo Alves Nascimento" userId="S::dalvesna@everis.com::08f75285-b440-4a0d-89f1-c55742b8065b" providerId="AD" clId="Web-{B05DB30D-59FB-7DEB-77B7-0CA4FB3F0B3E}"/>
    <pc:docChg chg="modSld">
      <pc:chgData name="Diogo Alves Nascimento" userId="S::dalvesna@everis.com::08f75285-b440-4a0d-89f1-c55742b8065b" providerId="AD" clId="Web-{B05DB30D-59FB-7DEB-77B7-0CA4FB3F0B3E}" dt="2020-07-08T14:35:44.969" v="3" actId="1076"/>
      <pc:docMkLst>
        <pc:docMk/>
      </pc:docMkLst>
      <pc:sldChg chg="modSp">
        <pc:chgData name="Diogo Alves Nascimento" userId="S::dalvesna@everis.com::08f75285-b440-4a0d-89f1-c55742b8065b" providerId="AD" clId="Web-{B05DB30D-59FB-7DEB-77B7-0CA4FB3F0B3E}" dt="2020-07-08T14:35:44.969" v="3" actId="1076"/>
        <pc:sldMkLst>
          <pc:docMk/>
          <pc:sldMk cId="2652938177" sldId="276"/>
        </pc:sldMkLst>
        <pc:picChg chg="mod">
          <ac:chgData name="Diogo Alves Nascimento" userId="S::dalvesna@everis.com::08f75285-b440-4a0d-89f1-c55742b8065b" providerId="AD" clId="Web-{B05DB30D-59FB-7DEB-77B7-0CA4FB3F0B3E}" dt="2020-07-08T14:35:44.969" v="3" actId="1076"/>
          <ac:picMkLst>
            <pc:docMk/>
            <pc:sldMk cId="2652938177" sldId="276"/>
            <ac:picMk id="19" creationId="{D0BF24A2-FBCE-DF4E-9885-87C4AEAB466A}"/>
          </ac:picMkLst>
        </pc:picChg>
      </pc:sldChg>
      <pc:sldChg chg="modSp">
        <pc:chgData name="Diogo Alves Nascimento" userId="S::dalvesna@everis.com::08f75285-b440-4a0d-89f1-c55742b8065b" providerId="AD" clId="Web-{B05DB30D-59FB-7DEB-77B7-0CA4FB3F0B3E}" dt="2020-07-08T14:35:40.813" v="2" actId="1076"/>
        <pc:sldMkLst>
          <pc:docMk/>
          <pc:sldMk cId="2722251375" sldId="277"/>
        </pc:sldMkLst>
        <pc:picChg chg="mod">
          <ac:chgData name="Diogo Alves Nascimento" userId="S::dalvesna@everis.com::08f75285-b440-4a0d-89f1-c55742b8065b" providerId="AD" clId="Web-{B05DB30D-59FB-7DEB-77B7-0CA4FB3F0B3E}" dt="2020-07-08T14:35:40.813" v="2" actId="1076"/>
          <ac:picMkLst>
            <pc:docMk/>
            <pc:sldMk cId="2722251375" sldId="277"/>
            <ac:picMk id="7" creationId="{DE563600-07EB-874D-8F2D-F0264D3A2230}"/>
          </ac:picMkLst>
        </pc:picChg>
      </pc:sldChg>
    </pc:docChg>
  </pc:docChgLst>
  <pc:docChgLst>
    <pc:chgData name="Carlos  Santos Costa" userId="S::csantoco@everis.com::1bc6ee64-dab3-47b4-9c7f-7bbca9dff662" providerId="AD" clId="Web-{E0A42EAE-EF6F-0E9F-F92A-C1E5E7DAC099}"/>
    <pc:docChg chg="modSld">
      <pc:chgData name="Carlos  Santos Costa" userId="S::csantoco@everis.com::1bc6ee64-dab3-47b4-9c7f-7bbca9dff662" providerId="AD" clId="Web-{E0A42EAE-EF6F-0E9F-F92A-C1E5E7DAC099}" dt="2020-05-11T14:34:53.197" v="6" actId="1076"/>
      <pc:docMkLst>
        <pc:docMk/>
      </pc:docMkLst>
      <pc:sldChg chg="modSp">
        <pc:chgData name="Carlos  Santos Costa" userId="S::csantoco@everis.com::1bc6ee64-dab3-47b4-9c7f-7bbca9dff662" providerId="AD" clId="Web-{E0A42EAE-EF6F-0E9F-F92A-C1E5E7DAC099}" dt="2020-05-11T14:34:53.197" v="6" actId="1076"/>
        <pc:sldMkLst>
          <pc:docMk/>
          <pc:sldMk cId="874567920" sldId="275"/>
        </pc:sldMkLst>
        <pc:spChg chg="mod">
          <ac:chgData name="Carlos  Santos Costa" userId="S::csantoco@everis.com::1bc6ee64-dab3-47b4-9c7f-7bbca9dff662" providerId="AD" clId="Web-{E0A42EAE-EF6F-0E9F-F92A-C1E5E7DAC099}" dt="2020-05-11T14:34:20.682" v="1" actId="1076"/>
          <ac:spMkLst>
            <pc:docMk/>
            <pc:sldMk cId="874567920" sldId="275"/>
            <ac:spMk id="12" creationId="{C1146632-4085-384A-BAB5-A97489F953CC}"/>
          </ac:spMkLst>
        </pc:spChg>
        <pc:spChg chg="mod">
          <ac:chgData name="Carlos  Santos Costa" userId="S::csantoco@everis.com::1bc6ee64-dab3-47b4-9c7f-7bbca9dff662" providerId="AD" clId="Web-{E0A42EAE-EF6F-0E9F-F92A-C1E5E7DAC099}" dt="2020-05-11T14:34:44.744" v="4" actId="1076"/>
          <ac:spMkLst>
            <pc:docMk/>
            <pc:sldMk cId="874567920" sldId="275"/>
            <ac:spMk id="13" creationId="{5962E121-250B-0740-B90E-9B68478AFADC}"/>
          </ac:spMkLst>
        </pc:spChg>
        <pc:picChg chg="mod">
          <ac:chgData name="Carlos  Santos Costa" userId="S::csantoco@everis.com::1bc6ee64-dab3-47b4-9c7f-7bbca9dff662" providerId="AD" clId="Web-{E0A42EAE-EF6F-0E9F-F92A-C1E5E7DAC099}" dt="2020-05-11T14:34:53.197" v="6" actId="1076"/>
          <ac:picMkLst>
            <pc:docMk/>
            <pc:sldMk cId="874567920" sldId="275"/>
            <ac:picMk id="11" creationId="{A5BB4C2C-3A68-5642-9DD4-9D95001E28E8}"/>
          </ac:picMkLst>
        </pc:pic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5.jpg"/></Relationships>
</file>

<file path=ppt/diagrams/_rels/data2.xml.rels><?xml version="1.0" encoding="UTF-8" standalone="yes"?>
<Relationships xmlns="http://schemas.openxmlformats.org/package/2006/relationships"><Relationship Id="rId1" Type="http://schemas.openxmlformats.org/officeDocument/2006/relationships/image" Target="../media/image6.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jpg"/></Relationships>
</file>

<file path=ppt/diagrams/_rels/drawing2.xml.rels><?xml version="1.0" encoding="UTF-8" standalone="yes"?>
<Relationships xmlns="http://schemas.openxmlformats.org/package/2006/relationships"><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180A5D-C4B7-4541-9125-9817AB3CE55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82E5AEEF-C0DE-4A84-9175-1E519285B45E}">
      <dgm:prSet phldrT="[Texto]" phldr="1"/>
      <dgm:spPr/>
      <dgm:t>
        <a:bodyPr/>
        <a:lstStyle/>
        <a:p>
          <a:endParaRPr lang="pt-BR" dirty="0"/>
        </a:p>
      </dgm:t>
    </dgm:pt>
    <dgm:pt modelId="{7BE1572D-4047-4A53-9693-2B9D478E2690}" type="sibTrans" cxnId="{B4F03844-93C5-490B-8950-261AFC19679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pt-BR"/>
        </a:p>
      </dgm:t>
      <dgm:extLst>
        <a:ext uri="{E40237B7-FDA0-4F09-8148-C483321AD2D9}">
          <dgm14:cNvPr xmlns:dgm14="http://schemas.microsoft.com/office/drawing/2010/diagram" id="0" name="" descr="Foto de uma pessoa olhando para a câmera&#10;&#10;Descrição gerada automaticamente">
            <a:extLst>
              <a:ext uri="{FF2B5EF4-FFF2-40B4-BE49-F238E27FC236}">
                <a16:creationId xmlns="" xmlns:a16="http://schemas.microsoft.com/office/drawing/2014/main" id="{D2FAD454-210E-4874-87FF-B9A3487E7681}"/>
              </a:ext>
            </a:extLst>
          </dgm14:cNvPr>
        </a:ext>
      </dgm:extLst>
    </dgm:pt>
    <dgm:pt modelId="{7E03DB06-8A6D-4F33-8F09-5B1195328555}" type="parTrans" cxnId="{B4F03844-93C5-490B-8950-261AFC19679C}">
      <dgm:prSet/>
      <dgm:spPr/>
      <dgm:t>
        <a:bodyPr/>
        <a:lstStyle/>
        <a:p>
          <a:endParaRPr lang="pt-BR"/>
        </a:p>
      </dgm:t>
    </dgm:pt>
    <dgm:pt modelId="{40BA11F9-676B-4D4E-8DB6-B3888C7CC9FD}" type="pres">
      <dgm:prSet presAssocID="{FD180A5D-C4B7-4541-9125-9817AB3CE55C}" presName="Name0" presStyleCnt="0">
        <dgm:presLayoutVars>
          <dgm:chMax val="7"/>
          <dgm:chPref val="7"/>
          <dgm:dir/>
        </dgm:presLayoutVars>
      </dgm:prSet>
      <dgm:spPr/>
    </dgm:pt>
    <dgm:pt modelId="{AD68B9B0-1679-442C-947A-7DB4D85ADCBB}" type="pres">
      <dgm:prSet presAssocID="{FD180A5D-C4B7-4541-9125-9817AB3CE55C}" presName="Name1" presStyleCnt="0"/>
      <dgm:spPr/>
    </dgm:pt>
    <dgm:pt modelId="{0C436C05-3A6D-4496-9D7A-9ACA44ACEAEC}" type="pres">
      <dgm:prSet presAssocID="{7BE1572D-4047-4A53-9693-2B9D478E2690}" presName="picture_1" presStyleCnt="0"/>
      <dgm:spPr/>
    </dgm:pt>
    <dgm:pt modelId="{F4D9D681-897E-46F6-94A1-0FB466CC3488}" type="pres">
      <dgm:prSet presAssocID="{7BE1572D-4047-4A53-9693-2B9D478E2690}" presName="pictureRepeatNode" presStyleLbl="alignImgPlace1" presStyleIdx="0" presStyleCnt="1" custScaleX="160560" custScaleY="160560"/>
      <dgm:spPr/>
      <dgm:t>
        <a:bodyPr/>
        <a:lstStyle/>
        <a:p>
          <a:endParaRPr lang="pt-BR"/>
        </a:p>
      </dgm:t>
    </dgm:pt>
    <dgm:pt modelId="{116DD0F4-D00F-49DC-A19B-01646834583D}" type="pres">
      <dgm:prSet presAssocID="{82E5AEEF-C0DE-4A84-9175-1E519285B45E}" presName="text_1" presStyleLbl="node1" presStyleIdx="0" presStyleCnt="0" custLinFactX="8508" custLinFactY="93637" custLinFactNeighborX="100000" custLinFactNeighborY="100000">
        <dgm:presLayoutVars>
          <dgm:bulletEnabled val="1"/>
        </dgm:presLayoutVars>
      </dgm:prSet>
      <dgm:spPr/>
      <dgm:t>
        <a:bodyPr/>
        <a:lstStyle/>
        <a:p>
          <a:endParaRPr lang="pt-BR"/>
        </a:p>
      </dgm:t>
    </dgm:pt>
  </dgm:ptLst>
  <dgm:cxnLst>
    <dgm:cxn modelId="{B4F03844-93C5-490B-8950-261AFC19679C}" srcId="{FD180A5D-C4B7-4541-9125-9817AB3CE55C}" destId="{82E5AEEF-C0DE-4A84-9175-1E519285B45E}" srcOrd="0" destOrd="0" parTransId="{7E03DB06-8A6D-4F33-8F09-5B1195328555}" sibTransId="{7BE1572D-4047-4A53-9693-2B9D478E2690}"/>
    <dgm:cxn modelId="{BCAC4582-0487-4F2B-A662-3F2560B9B945}" type="presOf" srcId="{7BE1572D-4047-4A53-9693-2B9D478E2690}" destId="{F4D9D681-897E-46F6-94A1-0FB466CC3488}" srcOrd="0" destOrd="0" presId="urn:microsoft.com/office/officeart/2008/layout/CircularPictureCallout"/>
    <dgm:cxn modelId="{02AE48CB-AEEB-47D0-B69D-7289762A6407}" type="presOf" srcId="{FD180A5D-C4B7-4541-9125-9817AB3CE55C}" destId="{40BA11F9-676B-4D4E-8DB6-B3888C7CC9FD}" srcOrd="0" destOrd="0" presId="urn:microsoft.com/office/officeart/2008/layout/CircularPictureCallout"/>
    <dgm:cxn modelId="{FE808ED0-0F2F-4C82-AACB-A393B9CDDA82}" type="presOf" srcId="{82E5AEEF-C0DE-4A84-9175-1E519285B45E}" destId="{116DD0F4-D00F-49DC-A19B-01646834583D}" srcOrd="0" destOrd="0" presId="urn:microsoft.com/office/officeart/2008/layout/CircularPictureCallout"/>
    <dgm:cxn modelId="{BDFACF87-BE55-4303-BDF7-66A69FE33FF3}" type="presParOf" srcId="{40BA11F9-676B-4D4E-8DB6-B3888C7CC9FD}" destId="{AD68B9B0-1679-442C-947A-7DB4D85ADCBB}" srcOrd="0" destOrd="0" presId="urn:microsoft.com/office/officeart/2008/layout/CircularPictureCallout"/>
    <dgm:cxn modelId="{FD96CF24-41E3-43A1-9F1A-7B792AAD4D72}" type="presParOf" srcId="{AD68B9B0-1679-442C-947A-7DB4D85ADCBB}" destId="{0C436C05-3A6D-4496-9D7A-9ACA44ACEAEC}" srcOrd="0" destOrd="0" presId="urn:microsoft.com/office/officeart/2008/layout/CircularPictureCallout"/>
    <dgm:cxn modelId="{36CAB61D-1933-4B1A-8A80-BFB9FE8FC9B7}" type="presParOf" srcId="{0C436C05-3A6D-4496-9D7A-9ACA44ACEAEC}" destId="{F4D9D681-897E-46F6-94A1-0FB466CC3488}" srcOrd="0" destOrd="0" presId="urn:microsoft.com/office/officeart/2008/layout/CircularPictureCallout"/>
    <dgm:cxn modelId="{DB7C6274-4F7C-454B-BEC3-AB2D39A1CD9C}" type="presParOf" srcId="{AD68B9B0-1679-442C-947A-7DB4D85ADCBB}" destId="{116DD0F4-D00F-49DC-A19B-01646834583D}"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1BA9BC-5AB5-42AD-805E-E859763EE7F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373805C5-A18D-466A-8889-F2A67E105D5E}">
      <dgm:prSet phldrT="[Texto]" phldr="1"/>
      <dgm:spPr/>
      <dgm:t>
        <a:bodyPr/>
        <a:lstStyle/>
        <a:p>
          <a:endParaRPr lang="pt-BR" dirty="0"/>
        </a:p>
      </dgm:t>
    </dgm:pt>
    <dgm:pt modelId="{73BEE8B6-F910-4CDF-920C-8A8E19A8FBF7}" type="parTrans" cxnId="{323A91FE-7254-4897-AECD-9808442C4FFB}">
      <dgm:prSet/>
      <dgm:spPr/>
      <dgm:t>
        <a:bodyPr/>
        <a:lstStyle/>
        <a:p>
          <a:endParaRPr lang="pt-BR"/>
        </a:p>
      </dgm:t>
    </dgm:pt>
    <dgm:pt modelId="{EE589EAE-4324-49AE-AB47-BB5965EBF987}" type="sibTrans" cxnId="{323A91FE-7254-4897-AECD-9808442C4FF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17000" b="-17000"/>
          </a:stretch>
        </a:blipFill>
      </dgm:spPr>
      <dgm:t>
        <a:bodyPr/>
        <a:lstStyle/>
        <a:p>
          <a:endParaRPr lang="pt-BR"/>
        </a:p>
      </dgm:t>
      <dgm:extLst>
        <a:ext uri="{E40237B7-FDA0-4F09-8148-C483321AD2D9}">
          <dgm14:cNvPr xmlns:dgm14="http://schemas.microsoft.com/office/drawing/2010/diagram" id="0" name="" descr="Homem com óculos de grau&#10;&#10;Descrição gerada automaticamente">
            <a:extLst>
              <a:ext uri="{FF2B5EF4-FFF2-40B4-BE49-F238E27FC236}">
                <a16:creationId xmlns="" xmlns:a16="http://schemas.microsoft.com/office/drawing/2014/main" id="{516E9FA1-4129-4472-A6BD-B5113A015D24}"/>
              </a:ext>
            </a:extLst>
          </dgm14:cNvPr>
        </a:ext>
      </dgm:extLst>
    </dgm:pt>
    <dgm:pt modelId="{39FC4227-E580-4ED9-9CDA-7A736225857A}" type="pres">
      <dgm:prSet presAssocID="{2E1BA9BC-5AB5-42AD-805E-E859763EE7F7}" presName="Name0" presStyleCnt="0">
        <dgm:presLayoutVars>
          <dgm:chMax val="7"/>
          <dgm:chPref val="7"/>
          <dgm:dir/>
        </dgm:presLayoutVars>
      </dgm:prSet>
      <dgm:spPr/>
    </dgm:pt>
    <dgm:pt modelId="{69F0683F-C44E-4168-A648-95F9CF068E94}" type="pres">
      <dgm:prSet presAssocID="{2E1BA9BC-5AB5-42AD-805E-E859763EE7F7}" presName="Name1" presStyleCnt="0"/>
      <dgm:spPr/>
    </dgm:pt>
    <dgm:pt modelId="{DF505530-BE51-4163-B3A9-A69A9457F55E}" type="pres">
      <dgm:prSet presAssocID="{EE589EAE-4324-49AE-AB47-BB5965EBF987}" presName="picture_1" presStyleCnt="0"/>
      <dgm:spPr/>
    </dgm:pt>
    <dgm:pt modelId="{22F65B1F-F033-4169-A30E-08E019766A51}" type="pres">
      <dgm:prSet presAssocID="{EE589EAE-4324-49AE-AB47-BB5965EBF987}" presName="pictureRepeatNode" presStyleLbl="alignImgPlace1" presStyleIdx="0" presStyleCnt="1" custScaleX="132606" custScaleY="129818" custLinFactNeighborX="21406" custLinFactNeighborY="1091"/>
      <dgm:spPr/>
      <dgm:t>
        <a:bodyPr/>
        <a:lstStyle/>
        <a:p>
          <a:endParaRPr lang="pt-BR"/>
        </a:p>
      </dgm:t>
    </dgm:pt>
    <dgm:pt modelId="{F148C807-DD6A-4B3C-96FC-A7AEBF741DAD}" type="pres">
      <dgm:prSet presAssocID="{373805C5-A18D-466A-8889-F2A67E105D5E}" presName="text_1" presStyleLbl="node1" presStyleIdx="0" presStyleCnt="0" custLinFactY="-163574" custLinFactNeighborX="-29046" custLinFactNeighborY="-200000">
        <dgm:presLayoutVars>
          <dgm:bulletEnabled val="1"/>
        </dgm:presLayoutVars>
      </dgm:prSet>
      <dgm:spPr/>
      <dgm:t>
        <a:bodyPr/>
        <a:lstStyle/>
        <a:p>
          <a:endParaRPr lang="pt-BR"/>
        </a:p>
      </dgm:t>
    </dgm:pt>
  </dgm:ptLst>
  <dgm:cxnLst>
    <dgm:cxn modelId="{19A77F08-BB90-4EE8-8A4E-08CE9D3374BE}" type="presOf" srcId="{373805C5-A18D-466A-8889-F2A67E105D5E}" destId="{F148C807-DD6A-4B3C-96FC-A7AEBF741DAD}" srcOrd="0" destOrd="0" presId="urn:microsoft.com/office/officeart/2008/layout/CircularPictureCallout"/>
    <dgm:cxn modelId="{D5B3BC70-4249-47EE-AC3F-59800F3E50E3}" type="presOf" srcId="{2E1BA9BC-5AB5-42AD-805E-E859763EE7F7}" destId="{39FC4227-E580-4ED9-9CDA-7A736225857A}" srcOrd="0" destOrd="0" presId="urn:microsoft.com/office/officeart/2008/layout/CircularPictureCallout"/>
    <dgm:cxn modelId="{6E7AD081-0843-43DA-BE6A-F403997C5751}" type="presOf" srcId="{EE589EAE-4324-49AE-AB47-BB5965EBF987}" destId="{22F65B1F-F033-4169-A30E-08E019766A51}" srcOrd="0" destOrd="0" presId="urn:microsoft.com/office/officeart/2008/layout/CircularPictureCallout"/>
    <dgm:cxn modelId="{323A91FE-7254-4897-AECD-9808442C4FFB}" srcId="{2E1BA9BC-5AB5-42AD-805E-E859763EE7F7}" destId="{373805C5-A18D-466A-8889-F2A67E105D5E}" srcOrd="0" destOrd="0" parTransId="{73BEE8B6-F910-4CDF-920C-8A8E19A8FBF7}" sibTransId="{EE589EAE-4324-49AE-AB47-BB5965EBF987}"/>
    <dgm:cxn modelId="{82FBBB3F-2339-46E4-A584-A97CFC05A838}" type="presParOf" srcId="{39FC4227-E580-4ED9-9CDA-7A736225857A}" destId="{69F0683F-C44E-4168-A648-95F9CF068E94}" srcOrd="0" destOrd="0" presId="urn:microsoft.com/office/officeart/2008/layout/CircularPictureCallout"/>
    <dgm:cxn modelId="{4CDB8E0D-BF1D-40E6-A7C5-391B4CDCDAFD}" type="presParOf" srcId="{69F0683F-C44E-4168-A648-95F9CF068E94}" destId="{DF505530-BE51-4163-B3A9-A69A9457F55E}" srcOrd="0" destOrd="0" presId="urn:microsoft.com/office/officeart/2008/layout/CircularPictureCallout"/>
    <dgm:cxn modelId="{0AB22541-81DC-4D10-A374-5CE88ACF8A86}" type="presParOf" srcId="{DF505530-BE51-4163-B3A9-A69A9457F55E}" destId="{22F65B1F-F033-4169-A30E-08E019766A51}" srcOrd="0" destOrd="0" presId="urn:microsoft.com/office/officeart/2008/layout/CircularPictureCallout"/>
    <dgm:cxn modelId="{668539E6-2FED-40A0-A4C1-026ADF2AB97B}" type="presParOf" srcId="{69F0683F-C44E-4168-A648-95F9CF068E94}" destId="{F148C807-DD6A-4B3C-96FC-A7AEBF741DAD}"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D9D681-897E-46F6-94A1-0FB466CC3488}">
      <dsp:nvSpPr>
        <dsp:cNvPr id="0" name=""/>
        <dsp:cNvSpPr/>
      </dsp:nvSpPr>
      <dsp:spPr>
        <a:xfrm>
          <a:off x="209668" y="290616"/>
          <a:ext cx="1707116" cy="170711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6DD0F4-D00F-49DC-A19B-01646834583D}">
      <dsp:nvSpPr>
        <dsp:cNvPr id="0" name=""/>
        <dsp:cNvSpPr/>
      </dsp:nvSpPr>
      <dsp:spPr>
        <a:xfrm>
          <a:off x="1445988" y="1856538"/>
          <a:ext cx="680464" cy="35086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800100">
            <a:lnSpc>
              <a:spcPct val="90000"/>
            </a:lnSpc>
            <a:spcBef>
              <a:spcPct val="0"/>
            </a:spcBef>
            <a:spcAft>
              <a:spcPct val="35000"/>
            </a:spcAft>
          </a:pPr>
          <a:endParaRPr lang="pt-BR" sz="1800" kern="1200" dirty="0"/>
        </a:p>
      </dsp:txBody>
      <dsp:txXfrm>
        <a:off x="1445988" y="1856538"/>
        <a:ext cx="680464" cy="3508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65B1F-F033-4169-A30E-08E019766A51}">
      <dsp:nvSpPr>
        <dsp:cNvPr id="0" name=""/>
        <dsp:cNvSpPr/>
      </dsp:nvSpPr>
      <dsp:spPr>
        <a:xfrm>
          <a:off x="727800" y="744437"/>
          <a:ext cx="1751460" cy="171463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17000" b="-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8C807-DD6A-4B3C-96FC-A7AEBF741DAD}">
      <dsp:nvSpPr>
        <dsp:cNvPr id="0" name=""/>
        <dsp:cNvSpPr/>
      </dsp:nvSpPr>
      <dsp:spPr>
        <a:xfrm>
          <a:off x="652614" y="43602"/>
          <a:ext cx="845312" cy="43586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977900">
            <a:lnSpc>
              <a:spcPct val="90000"/>
            </a:lnSpc>
            <a:spcBef>
              <a:spcPct val="0"/>
            </a:spcBef>
            <a:spcAft>
              <a:spcPct val="35000"/>
            </a:spcAft>
          </a:pPr>
          <a:endParaRPr lang="pt-BR" sz="2200" kern="1200" dirty="0"/>
        </a:p>
      </dsp:txBody>
      <dsp:txXfrm>
        <a:off x="652614" y="43602"/>
        <a:ext cx="845312" cy="435864"/>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29E776-37BB-5B4A-BE70-68EE2587A4B4}" type="datetimeFigureOut">
              <a:rPr lang="es-ES" smtClean="0"/>
              <a:t>12/11/2020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2A894F-3838-0641-AA89-FF44FE6EE467}" type="slidenum">
              <a:rPr lang="es-ES" smtClean="0"/>
              <a:t>‹nº›</a:t>
            </a:fld>
            <a:endParaRPr lang="es-ES"/>
          </a:p>
        </p:txBody>
      </p:sp>
    </p:spTree>
    <p:extLst>
      <p:ext uri="{BB962C8B-B14F-4D97-AF65-F5344CB8AC3E}">
        <p14:creationId xmlns:p14="http://schemas.microsoft.com/office/powerpoint/2010/main" val="719016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E2A894F-3838-0641-AA89-FF44FE6EE467}" type="slidenum">
              <a:rPr lang="es-ES" smtClean="0"/>
              <a:t>7</a:t>
            </a:fld>
            <a:endParaRPr lang="es-ES"/>
          </a:p>
        </p:txBody>
      </p:sp>
    </p:spTree>
    <p:extLst>
      <p:ext uri="{BB962C8B-B14F-4D97-AF65-F5344CB8AC3E}">
        <p14:creationId xmlns:p14="http://schemas.microsoft.com/office/powerpoint/2010/main" val="2864481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lanco">
    <p:spTree>
      <p:nvGrpSpPr>
        <p:cNvPr id="1" name=""/>
        <p:cNvGrpSpPr/>
        <p:nvPr/>
      </p:nvGrpSpPr>
      <p:grpSpPr>
        <a:xfrm>
          <a:off x="0" y="0"/>
          <a:ext cx="0" cy="0"/>
          <a:chOff x="0" y="0"/>
          <a:chExt cx="0" cy="0"/>
        </a:xfrm>
      </p:grpSpPr>
      <p:sp>
        <p:nvSpPr>
          <p:cNvPr id="5" name="Marcador de pie de página 4">
            <a:extLst>
              <a:ext uri="{FF2B5EF4-FFF2-40B4-BE49-F238E27FC236}">
                <a16:creationId xmlns="" xmlns:a16="http://schemas.microsoft.com/office/drawing/2014/main" id="{53F10B6A-BC1A-264C-BDAE-1941D3453E3E}"/>
              </a:ext>
            </a:extLst>
          </p:cNvPr>
          <p:cNvSpPr>
            <a:spLocks noGrp="1"/>
          </p:cNvSpPr>
          <p:nvPr>
            <p:ph type="ftr" sz="quarter" idx="10"/>
          </p:nvPr>
        </p:nvSpPr>
        <p:spPr/>
        <p:txBody>
          <a:bodyPr/>
          <a:lstStyle/>
          <a:p>
            <a:fld id="{E5ED4B78-5B97-9748-A1C9-0E349DE86C54}" type="slidenum">
              <a:rPr lang="es-ES" smtClean="0"/>
              <a:pPr/>
              <a:t>‹nº›</a:t>
            </a:fld>
            <a:endParaRPr lang="es-ES" dirty="0"/>
          </a:p>
        </p:txBody>
      </p:sp>
    </p:spTree>
    <p:extLst>
      <p:ext uri="{BB962C8B-B14F-4D97-AF65-F5344CB8AC3E}">
        <p14:creationId xmlns:p14="http://schemas.microsoft.com/office/powerpoint/2010/main" val="3495493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to + texto">
    <p:spTree>
      <p:nvGrpSpPr>
        <p:cNvPr id="1" name=""/>
        <p:cNvGrpSpPr/>
        <p:nvPr/>
      </p:nvGrpSpPr>
      <p:grpSpPr>
        <a:xfrm>
          <a:off x="0" y="0"/>
          <a:ext cx="0" cy="0"/>
          <a:chOff x="0" y="0"/>
          <a:chExt cx="0" cy="0"/>
        </a:xfrm>
      </p:grpSpPr>
      <p:cxnSp>
        <p:nvCxnSpPr>
          <p:cNvPr id="15" name="Conector recto 14">
            <a:extLst>
              <a:ext uri="{FF2B5EF4-FFF2-40B4-BE49-F238E27FC236}">
                <a16:creationId xmlns="" xmlns:a16="http://schemas.microsoft.com/office/drawing/2014/main" id="{3D0A66B1-9162-A84C-95BD-D90AC9EB652D}"/>
              </a:ext>
            </a:extLst>
          </p:cNvPr>
          <p:cNvCxnSpPr/>
          <p:nvPr userDrawn="1"/>
        </p:nvCxnSpPr>
        <p:spPr>
          <a:xfrm>
            <a:off x="0" y="6560175"/>
            <a:ext cx="121920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3" name="Marcador de texto 2">
            <a:extLst>
              <a:ext uri="{FF2B5EF4-FFF2-40B4-BE49-F238E27FC236}">
                <a16:creationId xmlns="" xmlns:a16="http://schemas.microsoft.com/office/drawing/2014/main" id="{6C4DFCFB-B166-E946-BF16-7899DF754830}"/>
              </a:ext>
            </a:extLst>
          </p:cNvPr>
          <p:cNvSpPr>
            <a:spLocks noGrp="1"/>
          </p:cNvSpPr>
          <p:nvPr>
            <p:ph type="body" sz="quarter" idx="13" hasCustomPrompt="1"/>
          </p:nvPr>
        </p:nvSpPr>
        <p:spPr>
          <a:xfrm>
            <a:off x="300038" y="296863"/>
            <a:ext cx="5568950" cy="287337"/>
          </a:xfrm>
          <a:prstGeom prst="rect">
            <a:avLst/>
          </a:prstGeom>
        </p:spPr>
        <p:txBody>
          <a:bodyPr/>
          <a:lstStyle>
            <a:lvl1pPr marL="0" indent="0">
              <a:buNone/>
              <a:defRPr lang="es-ES" sz="24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18" name="Marcador de posición de imagen 17">
            <a:extLst>
              <a:ext uri="{FF2B5EF4-FFF2-40B4-BE49-F238E27FC236}">
                <a16:creationId xmlns="" xmlns:a16="http://schemas.microsoft.com/office/drawing/2014/main" id="{E2CD9C35-071A-394A-95E7-3E6F060D2C35}"/>
              </a:ext>
            </a:extLst>
          </p:cNvPr>
          <p:cNvSpPr>
            <a:spLocks noGrp="1"/>
          </p:cNvSpPr>
          <p:nvPr>
            <p:ph type="pic" sz="quarter" idx="14" hasCustomPrompt="1"/>
          </p:nvPr>
        </p:nvSpPr>
        <p:spPr>
          <a:xfrm>
            <a:off x="0" y="0"/>
            <a:ext cx="12192000" cy="6561138"/>
          </a:xfrm>
          <a:custGeom>
            <a:avLst/>
            <a:gdLst>
              <a:gd name="connsiteX0" fmla="*/ 11113718 w 12192000"/>
              <a:gd name="connsiteY0" fmla="*/ 0 h 6561138"/>
              <a:gd name="connsiteX1" fmla="*/ 12192000 w 12192000"/>
              <a:gd name="connsiteY1" fmla="*/ 0 h 6561138"/>
              <a:gd name="connsiteX2" fmla="*/ 12192000 w 12192000"/>
              <a:gd name="connsiteY2" fmla="*/ 6561138 h 6561138"/>
              <a:gd name="connsiteX3" fmla="*/ 0 w 12192000"/>
              <a:gd name="connsiteY3" fmla="*/ 6561138 h 6561138"/>
              <a:gd name="connsiteX4" fmla="*/ 0 w 12192000"/>
              <a:gd name="connsiteY4" fmla="*/ 5529187 h 6561138"/>
              <a:gd name="connsiteX5" fmla="*/ 74168 w 12192000"/>
              <a:gd name="connsiteY5" fmla="*/ 5531594 h 6561138"/>
              <a:gd name="connsiteX6" fmla="*/ 2630219 w 12192000"/>
              <a:gd name="connsiteY6" fmla="*/ 4795387 h 6561138"/>
              <a:gd name="connsiteX7" fmla="*/ 5726405 w 12192000"/>
              <a:gd name="connsiteY7" fmla="*/ 2342473 h 6561138"/>
              <a:gd name="connsiteX8" fmla="*/ 9078727 w 12192000"/>
              <a:gd name="connsiteY8" fmla="*/ 1412947 h 6561138"/>
              <a:gd name="connsiteX9" fmla="*/ 11091511 w 12192000"/>
              <a:gd name="connsiteY9" fmla="*/ 37115 h 656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561138">
                <a:moveTo>
                  <a:pt x="11113718" y="0"/>
                </a:moveTo>
                <a:lnTo>
                  <a:pt x="12192000" y="0"/>
                </a:lnTo>
                <a:lnTo>
                  <a:pt x="12192000" y="6561138"/>
                </a:lnTo>
                <a:lnTo>
                  <a:pt x="0" y="6561138"/>
                </a:lnTo>
                <a:lnTo>
                  <a:pt x="0" y="5529187"/>
                </a:lnTo>
                <a:lnTo>
                  <a:pt x="74168" y="5531594"/>
                </a:lnTo>
                <a:cubicBezTo>
                  <a:pt x="971057" y="5539608"/>
                  <a:pt x="1870284" y="5275063"/>
                  <a:pt x="2630219" y="4795387"/>
                </a:cubicBezTo>
                <a:cubicBezTo>
                  <a:pt x="3746516" y="4090551"/>
                  <a:pt x="4558398" y="2956912"/>
                  <a:pt x="5726405" y="2342473"/>
                </a:cubicBezTo>
                <a:cubicBezTo>
                  <a:pt x="6755796" y="1800903"/>
                  <a:pt x="7955904" y="1717419"/>
                  <a:pt x="9078727" y="1412947"/>
                </a:cubicBezTo>
                <a:cubicBezTo>
                  <a:pt x="9920844" y="1184592"/>
                  <a:pt x="10645452" y="724283"/>
                  <a:pt x="11091511" y="37115"/>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s-ES" sz="1600" kern="1200" dirty="0" smtClean="0">
                <a:solidFill>
                  <a:srgbClr val="505050"/>
                </a:solidFill>
                <a:latin typeface="+mn-lt"/>
                <a:ea typeface="+mn-ea"/>
                <a:cs typeface="+mn-cs"/>
              </a:defRPr>
            </a:lvl1pPr>
          </a:lstStyle>
          <a:p>
            <a:r>
              <a:rPr lang="es-ES" dirty="0"/>
              <a:t>Haz </a:t>
            </a:r>
            <a:r>
              <a:rPr lang="es-ES" dirty="0" err="1"/>
              <a:t>click</a:t>
            </a:r>
            <a:r>
              <a:rPr lang="es-ES" dirty="0"/>
              <a:t> en el cuadrado para cambiar la imagen</a:t>
            </a:r>
          </a:p>
          <a:p>
            <a:endParaRPr lang="es-ES" dirty="0"/>
          </a:p>
        </p:txBody>
      </p:sp>
      <p:sp>
        <p:nvSpPr>
          <p:cNvPr id="19" name="Marcador de texto 6">
            <a:extLst>
              <a:ext uri="{FF2B5EF4-FFF2-40B4-BE49-F238E27FC236}">
                <a16:creationId xmlns="" xmlns:a16="http://schemas.microsoft.com/office/drawing/2014/main" id="{CB39D81E-9853-C442-BACA-200AEFF96A3E}"/>
              </a:ext>
            </a:extLst>
          </p:cNvPr>
          <p:cNvSpPr>
            <a:spLocks noGrp="1"/>
          </p:cNvSpPr>
          <p:nvPr>
            <p:ph type="body" sz="quarter" idx="15" hasCustomPrompt="1"/>
          </p:nvPr>
        </p:nvSpPr>
        <p:spPr>
          <a:xfrm>
            <a:off x="300038" y="1063626"/>
            <a:ext cx="4348162" cy="1698626"/>
          </a:xfrm>
          <a:prstGeom prst="rect">
            <a:avLst/>
          </a:prstGeom>
        </p:spPr>
        <p:txBody>
          <a:bodyPr/>
          <a:lstStyle>
            <a:lvl1pPr marL="0" indent="0">
              <a:buNone/>
              <a:defRPr sz="1400">
                <a:solidFill>
                  <a:srgbClr val="505050"/>
                </a:solidFill>
              </a:defRPr>
            </a:lvl1pPr>
          </a:lstStyle>
          <a:p>
            <a:pPr lvl="0"/>
            <a:r>
              <a:rPr lang="es-ES" dirty="0"/>
              <a:t>Texto</a:t>
            </a:r>
          </a:p>
        </p:txBody>
      </p:sp>
      <p:sp>
        <p:nvSpPr>
          <p:cNvPr id="2" name="Marcador de pie de página 1">
            <a:extLst>
              <a:ext uri="{FF2B5EF4-FFF2-40B4-BE49-F238E27FC236}">
                <a16:creationId xmlns="" xmlns:a16="http://schemas.microsoft.com/office/drawing/2014/main" id="{31AE6F26-A9C4-624A-B367-4BE2E92CD47A}"/>
              </a:ext>
            </a:extLst>
          </p:cNvPr>
          <p:cNvSpPr>
            <a:spLocks noGrp="1"/>
          </p:cNvSpPr>
          <p:nvPr>
            <p:ph type="ftr" sz="quarter" idx="16"/>
          </p:nvPr>
        </p:nvSpPr>
        <p:spPr/>
        <p:txBody>
          <a:bodyPr/>
          <a:lstStyle/>
          <a:p>
            <a:fld id="{E5ED4B78-5B97-9748-A1C9-0E349DE86C54}" type="slidenum">
              <a:rPr lang="es-ES" smtClean="0"/>
              <a:pPr/>
              <a:t>‹nº›</a:t>
            </a:fld>
            <a:endParaRPr lang="es-ES" dirty="0"/>
          </a:p>
        </p:txBody>
      </p:sp>
      <p:sp>
        <p:nvSpPr>
          <p:cNvPr id="8" name="Rectángulo 15">
            <a:extLst>
              <a:ext uri="{FF2B5EF4-FFF2-40B4-BE49-F238E27FC236}">
                <a16:creationId xmlns="" xmlns:a16="http://schemas.microsoft.com/office/drawing/2014/main" id="{B9AFBC06-6E9C-0A49-9AFC-D6288D0569EC}"/>
              </a:ext>
            </a:extLst>
          </p:cNvPr>
          <p:cNvSpPr/>
          <p:nvPr userDrawn="1"/>
        </p:nvSpPr>
        <p:spPr>
          <a:xfrm>
            <a:off x="259519" y="6564747"/>
            <a:ext cx="3456514" cy="261610"/>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a:cs typeface="Arial"/>
              </a:rPr>
              <a:t>Lógica de </a:t>
            </a:r>
            <a:r>
              <a:rPr lang="es-ES" sz="1100" dirty="0" err="1">
                <a:cs typeface="Arial"/>
              </a:rPr>
              <a:t>Programação</a:t>
            </a:r>
            <a:r>
              <a:rPr lang="es-ES" sz="1100" dirty="0">
                <a:cs typeface="Arial"/>
              </a:rPr>
              <a:t> </a:t>
            </a:r>
            <a:r>
              <a:rPr lang="es-ES" sz="1100" dirty="0" err="1">
                <a:cs typeface="Arial"/>
              </a:rPr>
              <a:t>com</a:t>
            </a:r>
            <a:r>
              <a:rPr lang="es-ES" sz="1100" dirty="0">
                <a:cs typeface="Arial"/>
              </a:rPr>
              <a:t> </a:t>
            </a:r>
            <a:r>
              <a:rPr lang="es-ES" sz="1100" dirty="0" err="1">
                <a:cs typeface="Arial"/>
              </a:rPr>
              <a:t>Javascript</a:t>
            </a:r>
            <a:r>
              <a:rPr lang="es-ES" sz="1100" dirty="0">
                <a:solidFill>
                  <a:srgbClr val="505050"/>
                </a:solidFill>
              </a:rPr>
              <a:t> – nov/2020</a:t>
            </a:r>
          </a:p>
        </p:txBody>
      </p:sp>
    </p:spTree>
    <p:extLst>
      <p:ext uri="{BB962C8B-B14F-4D97-AF65-F5344CB8AC3E}">
        <p14:creationId xmlns:p14="http://schemas.microsoft.com/office/powerpoint/2010/main" val="341887524"/>
      </p:ext>
    </p:extLst>
  </p:cSld>
  <p:clrMapOvr>
    <a:masterClrMapping/>
  </p:clrMapOvr>
  <p:extLst>
    <p:ext uri="{DCECCB84-F9BA-43D5-87BE-67443E8EF086}">
      <p15:sldGuideLst xmlns:p15="http://schemas.microsoft.com/office/powerpoint/2012/main">
        <p15:guide id="1" pos="189">
          <p15:clr>
            <a:srgbClr val="FBAE40"/>
          </p15:clr>
        </p15:guide>
        <p15:guide id="2" orient="horz" pos="187">
          <p15:clr>
            <a:srgbClr val="FBAE40"/>
          </p15:clr>
        </p15:guide>
        <p15:guide id="4" orient="horz" pos="4133">
          <p15:clr>
            <a:srgbClr val="FBAE40"/>
          </p15:clr>
        </p15:guide>
        <p15:guide id="5" orient="horz" pos="368">
          <p15:clr>
            <a:srgbClr val="FBAE40"/>
          </p15:clr>
        </p15:guide>
        <p15:guide id="6" pos="39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o + 6 bullets">
    <p:spTree>
      <p:nvGrpSpPr>
        <p:cNvPr id="1" name=""/>
        <p:cNvGrpSpPr/>
        <p:nvPr/>
      </p:nvGrpSpPr>
      <p:grpSpPr>
        <a:xfrm>
          <a:off x="0" y="0"/>
          <a:ext cx="0" cy="0"/>
          <a:chOff x="0" y="0"/>
          <a:chExt cx="0" cy="0"/>
        </a:xfrm>
      </p:grpSpPr>
      <p:sp>
        <p:nvSpPr>
          <p:cNvPr id="12" name="Marcador de posición de imagen 11">
            <a:extLst>
              <a:ext uri="{FF2B5EF4-FFF2-40B4-BE49-F238E27FC236}">
                <a16:creationId xmlns="" xmlns:a16="http://schemas.microsoft.com/office/drawing/2014/main" id="{EF57FEBD-9F2F-894E-93F3-5E82771D5D08}"/>
              </a:ext>
            </a:extLst>
          </p:cNvPr>
          <p:cNvSpPr>
            <a:spLocks noGrp="1"/>
          </p:cNvSpPr>
          <p:nvPr>
            <p:ph type="pic" sz="quarter" idx="14"/>
          </p:nvPr>
        </p:nvSpPr>
        <p:spPr>
          <a:xfrm>
            <a:off x="-1" y="0"/>
            <a:ext cx="3283853" cy="6561138"/>
          </a:xfrm>
          <a:custGeom>
            <a:avLst/>
            <a:gdLst>
              <a:gd name="connsiteX0" fmla="*/ 0 w 3264784"/>
              <a:gd name="connsiteY0" fmla="*/ 0 h 6523038"/>
              <a:gd name="connsiteX1" fmla="*/ 2978862 w 3264784"/>
              <a:gd name="connsiteY1" fmla="*/ 0 h 6523038"/>
              <a:gd name="connsiteX2" fmla="*/ 2965652 w 3264784"/>
              <a:gd name="connsiteY2" fmla="*/ 30579 h 6523038"/>
              <a:gd name="connsiteX3" fmla="*/ 2822463 w 3264784"/>
              <a:gd name="connsiteY3" fmla="*/ 622500 h 6523038"/>
              <a:gd name="connsiteX4" fmla="*/ 3048068 w 3264784"/>
              <a:gd name="connsiteY4" fmla="*/ 2932732 h 6523038"/>
              <a:gd name="connsiteX5" fmla="*/ 3215803 w 3264784"/>
              <a:gd name="connsiteY5" fmla="*/ 5305274 h 6523038"/>
              <a:gd name="connsiteX6" fmla="*/ 3102212 w 3264784"/>
              <a:gd name="connsiteY6" fmla="*/ 6374414 h 6523038"/>
              <a:gd name="connsiteX7" fmla="*/ 3109732 w 3264784"/>
              <a:gd name="connsiteY7" fmla="*/ 6523038 h 6523038"/>
              <a:gd name="connsiteX8" fmla="*/ 0 w 3264784"/>
              <a:gd name="connsiteY8" fmla="*/ 6523038 h 65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4784" h="6523038">
                <a:moveTo>
                  <a:pt x="0" y="0"/>
                </a:moveTo>
                <a:lnTo>
                  <a:pt x="2978862" y="0"/>
                </a:lnTo>
                <a:lnTo>
                  <a:pt x="2965652" y="30579"/>
                </a:lnTo>
                <a:cubicBezTo>
                  <a:pt x="2887578" y="228214"/>
                  <a:pt x="2837403" y="429363"/>
                  <a:pt x="2822463" y="622500"/>
                </a:cubicBezTo>
                <a:cubicBezTo>
                  <a:pt x="2762707" y="1395045"/>
                  <a:pt x="2845288" y="2183573"/>
                  <a:pt x="3048068" y="2932732"/>
                </a:cubicBezTo>
                <a:cubicBezTo>
                  <a:pt x="3251994" y="3686408"/>
                  <a:pt x="3321444" y="4534499"/>
                  <a:pt x="3215803" y="5305274"/>
                </a:cubicBezTo>
                <a:cubicBezTo>
                  <a:pt x="3167132" y="5659926"/>
                  <a:pt x="3097515" y="6018790"/>
                  <a:pt x="3102212" y="6374414"/>
                </a:cubicBezTo>
                <a:lnTo>
                  <a:pt x="3109732" y="6523038"/>
                </a:lnTo>
                <a:lnTo>
                  <a:pt x="0" y="6523038"/>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s-ES" sz="1600" kern="1200" dirty="0" smtClean="0">
                <a:solidFill>
                  <a:srgbClr val="505050"/>
                </a:solidFill>
                <a:latin typeface="+mn-lt"/>
                <a:ea typeface="+mn-ea"/>
                <a:cs typeface="+mn-cs"/>
              </a:defRPr>
            </a:lvl1pPr>
          </a:lstStyle>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s-ES" dirty="0"/>
              <a:t>Haz </a:t>
            </a:r>
            <a:r>
              <a:rPr lang="es-ES" dirty="0" err="1"/>
              <a:t>click</a:t>
            </a:r>
            <a:r>
              <a:rPr lang="es-ES" dirty="0"/>
              <a:t> en el cuadrado para cambiar la imagen</a:t>
            </a:r>
          </a:p>
          <a:p>
            <a:endParaRPr lang="es-ES" dirty="0"/>
          </a:p>
        </p:txBody>
      </p:sp>
      <p:cxnSp>
        <p:nvCxnSpPr>
          <p:cNvPr id="15" name="Conector recto 14">
            <a:extLst>
              <a:ext uri="{FF2B5EF4-FFF2-40B4-BE49-F238E27FC236}">
                <a16:creationId xmlns="" xmlns:a16="http://schemas.microsoft.com/office/drawing/2014/main" id="{3D0A66B1-9162-A84C-95BD-D90AC9EB652D}"/>
              </a:ext>
            </a:extLst>
          </p:cNvPr>
          <p:cNvCxnSpPr/>
          <p:nvPr userDrawn="1"/>
        </p:nvCxnSpPr>
        <p:spPr>
          <a:xfrm>
            <a:off x="0" y="6560175"/>
            <a:ext cx="121920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3" name="Marcador de texto 2">
            <a:extLst>
              <a:ext uri="{FF2B5EF4-FFF2-40B4-BE49-F238E27FC236}">
                <a16:creationId xmlns="" xmlns:a16="http://schemas.microsoft.com/office/drawing/2014/main" id="{6C4DFCFB-B166-E946-BF16-7899DF754830}"/>
              </a:ext>
            </a:extLst>
          </p:cNvPr>
          <p:cNvSpPr>
            <a:spLocks noGrp="1"/>
          </p:cNvSpPr>
          <p:nvPr>
            <p:ph type="body" sz="quarter" idx="13" hasCustomPrompt="1"/>
          </p:nvPr>
        </p:nvSpPr>
        <p:spPr>
          <a:xfrm>
            <a:off x="300038" y="296863"/>
            <a:ext cx="2251251" cy="1441626"/>
          </a:xfrm>
          <a:prstGeom prst="rect">
            <a:avLst/>
          </a:prstGeom>
        </p:spPr>
        <p:txBody>
          <a:bodyPr/>
          <a:lstStyle>
            <a:lvl1pPr marL="0" indent="0">
              <a:buNone/>
              <a:defRPr lang="es-ES" sz="24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13" name="Marcador de texto 6">
            <a:extLst>
              <a:ext uri="{FF2B5EF4-FFF2-40B4-BE49-F238E27FC236}">
                <a16:creationId xmlns="" xmlns:a16="http://schemas.microsoft.com/office/drawing/2014/main" id="{D86F76A6-4CD0-7D4A-89DA-2E80ED290B54}"/>
              </a:ext>
            </a:extLst>
          </p:cNvPr>
          <p:cNvSpPr>
            <a:spLocks noGrp="1"/>
          </p:cNvSpPr>
          <p:nvPr>
            <p:ph type="body" sz="quarter" idx="15" hasCustomPrompt="1"/>
          </p:nvPr>
        </p:nvSpPr>
        <p:spPr>
          <a:xfrm>
            <a:off x="3921919" y="1601790"/>
            <a:ext cx="2174081" cy="2035168"/>
          </a:xfrm>
          <a:prstGeom prst="rect">
            <a:avLst/>
          </a:prstGeom>
        </p:spPr>
        <p:txBody>
          <a:bodyPr/>
          <a:lstStyle>
            <a:lvl1pPr marL="0" indent="0">
              <a:buNone/>
              <a:defRPr sz="1400">
                <a:solidFill>
                  <a:srgbClr val="505050"/>
                </a:solidFill>
              </a:defRPr>
            </a:lvl1pPr>
          </a:lstStyle>
          <a:p>
            <a:pPr lvl="0"/>
            <a:r>
              <a:rPr lang="es-ES" dirty="0"/>
              <a:t>Texto</a:t>
            </a:r>
          </a:p>
        </p:txBody>
      </p:sp>
      <p:sp>
        <p:nvSpPr>
          <p:cNvPr id="22" name="Marcador de texto 6">
            <a:extLst>
              <a:ext uri="{FF2B5EF4-FFF2-40B4-BE49-F238E27FC236}">
                <a16:creationId xmlns="" xmlns:a16="http://schemas.microsoft.com/office/drawing/2014/main" id="{071D56A1-2751-3842-9BDD-D2C1F4FC9A43}"/>
              </a:ext>
            </a:extLst>
          </p:cNvPr>
          <p:cNvSpPr>
            <a:spLocks noGrp="1"/>
          </p:cNvSpPr>
          <p:nvPr>
            <p:ph type="body" sz="quarter" idx="16" hasCustomPrompt="1"/>
          </p:nvPr>
        </p:nvSpPr>
        <p:spPr>
          <a:xfrm>
            <a:off x="3921919" y="4238626"/>
            <a:ext cx="2174081" cy="2035168"/>
          </a:xfrm>
          <a:prstGeom prst="rect">
            <a:avLst/>
          </a:prstGeom>
        </p:spPr>
        <p:txBody>
          <a:bodyPr/>
          <a:lstStyle>
            <a:lvl1pPr marL="0" indent="0">
              <a:buNone/>
              <a:defRPr sz="1400">
                <a:solidFill>
                  <a:srgbClr val="505050"/>
                </a:solidFill>
              </a:defRPr>
            </a:lvl1pPr>
          </a:lstStyle>
          <a:p>
            <a:pPr lvl="0"/>
            <a:r>
              <a:rPr lang="es-ES" dirty="0"/>
              <a:t>Texto</a:t>
            </a:r>
          </a:p>
        </p:txBody>
      </p:sp>
      <p:sp>
        <p:nvSpPr>
          <p:cNvPr id="23" name="Marcador de texto 6">
            <a:extLst>
              <a:ext uri="{FF2B5EF4-FFF2-40B4-BE49-F238E27FC236}">
                <a16:creationId xmlns="" xmlns:a16="http://schemas.microsoft.com/office/drawing/2014/main" id="{A4DBDFBA-F2B5-6944-98B6-089C0399C239}"/>
              </a:ext>
            </a:extLst>
          </p:cNvPr>
          <p:cNvSpPr>
            <a:spLocks noGrp="1"/>
          </p:cNvSpPr>
          <p:nvPr>
            <p:ph type="body" sz="quarter" idx="17" hasCustomPrompt="1"/>
          </p:nvPr>
        </p:nvSpPr>
        <p:spPr>
          <a:xfrm>
            <a:off x="6614319" y="1601790"/>
            <a:ext cx="2174081" cy="2035168"/>
          </a:xfrm>
          <a:prstGeom prst="rect">
            <a:avLst/>
          </a:prstGeom>
        </p:spPr>
        <p:txBody>
          <a:bodyPr/>
          <a:lstStyle>
            <a:lvl1pPr marL="0" indent="0">
              <a:buNone/>
              <a:defRPr sz="1400">
                <a:solidFill>
                  <a:srgbClr val="505050"/>
                </a:solidFill>
              </a:defRPr>
            </a:lvl1pPr>
          </a:lstStyle>
          <a:p>
            <a:pPr lvl="0"/>
            <a:r>
              <a:rPr lang="es-ES" dirty="0"/>
              <a:t>Texto</a:t>
            </a:r>
          </a:p>
        </p:txBody>
      </p:sp>
      <p:sp>
        <p:nvSpPr>
          <p:cNvPr id="24" name="Marcador de texto 6">
            <a:extLst>
              <a:ext uri="{FF2B5EF4-FFF2-40B4-BE49-F238E27FC236}">
                <a16:creationId xmlns="" xmlns:a16="http://schemas.microsoft.com/office/drawing/2014/main" id="{6BC0769C-5750-6449-9223-605B86F20473}"/>
              </a:ext>
            </a:extLst>
          </p:cNvPr>
          <p:cNvSpPr>
            <a:spLocks noGrp="1"/>
          </p:cNvSpPr>
          <p:nvPr>
            <p:ph type="body" sz="quarter" idx="18" hasCustomPrompt="1"/>
          </p:nvPr>
        </p:nvSpPr>
        <p:spPr>
          <a:xfrm>
            <a:off x="6614319" y="4238626"/>
            <a:ext cx="2174081" cy="2035168"/>
          </a:xfrm>
          <a:prstGeom prst="rect">
            <a:avLst/>
          </a:prstGeom>
        </p:spPr>
        <p:txBody>
          <a:bodyPr/>
          <a:lstStyle>
            <a:lvl1pPr marL="0" indent="0">
              <a:buNone/>
              <a:defRPr sz="1400">
                <a:solidFill>
                  <a:srgbClr val="505050"/>
                </a:solidFill>
              </a:defRPr>
            </a:lvl1pPr>
          </a:lstStyle>
          <a:p>
            <a:pPr lvl="0"/>
            <a:r>
              <a:rPr lang="es-ES" dirty="0"/>
              <a:t>Texto</a:t>
            </a:r>
          </a:p>
        </p:txBody>
      </p:sp>
      <p:sp>
        <p:nvSpPr>
          <p:cNvPr id="25" name="Marcador de texto 6">
            <a:extLst>
              <a:ext uri="{FF2B5EF4-FFF2-40B4-BE49-F238E27FC236}">
                <a16:creationId xmlns="" xmlns:a16="http://schemas.microsoft.com/office/drawing/2014/main" id="{09135F16-0D92-6D41-B2B0-B06FABDAA479}"/>
              </a:ext>
            </a:extLst>
          </p:cNvPr>
          <p:cNvSpPr>
            <a:spLocks noGrp="1"/>
          </p:cNvSpPr>
          <p:nvPr>
            <p:ph type="body" sz="quarter" idx="19" hasCustomPrompt="1"/>
          </p:nvPr>
        </p:nvSpPr>
        <p:spPr>
          <a:xfrm>
            <a:off x="9357519" y="1601790"/>
            <a:ext cx="2174081" cy="2035168"/>
          </a:xfrm>
          <a:prstGeom prst="rect">
            <a:avLst/>
          </a:prstGeom>
        </p:spPr>
        <p:txBody>
          <a:bodyPr/>
          <a:lstStyle>
            <a:lvl1pPr marL="0" indent="0">
              <a:buNone/>
              <a:defRPr sz="1400">
                <a:solidFill>
                  <a:srgbClr val="505050"/>
                </a:solidFill>
              </a:defRPr>
            </a:lvl1pPr>
          </a:lstStyle>
          <a:p>
            <a:pPr lvl="0"/>
            <a:r>
              <a:rPr lang="es-ES" dirty="0"/>
              <a:t>Texto</a:t>
            </a:r>
          </a:p>
        </p:txBody>
      </p:sp>
      <p:sp>
        <p:nvSpPr>
          <p:cNvPr id="26" name="Marcador de texto 6">
            <a:extLst>
              <a:ext uri="{FF2B5EF4-FFF2-40B4-BE49-F238E27FC236}">
                <a16:creationId xmlns="" xmlns:a16="http://schemas.microsoft.com/office/drawing/2014/main" id="{4402641E-D180-E341-8755-C935230C8F59}"/>
              </a:ext>
            </a:extLst>
          </p:cNvPr>
          <p:cNvSpPr>
            <a:spLocks noGrp="1"/>
          </p:cNvSpPr>
          <p:nvPr>
            <p:ph type="body" sz="quarter" idx="20" hasCustomPrompt="1"/>
          </p:nvPr>
        </p:nvSpPr>
        <p:spPr>
          <a:xfrm>
            <a:off x="9357519" y="4238626"/>
            <a:ext cx="2174081" cy="2035168"/>
          </a:xfrm>
          <a:prstGeom prst="rect">
            <a:avLst/>
          </a:prstGeom>
        </p:spPr>
        <p:txBody>
          <a:bodyPr/>
          <a:lstStyle>
            <a:lvl1pPr marL="0" indent="0">
              <a:buNone/>
              <a:defRPr sz="1400">
                <a:solidFill>
                  <a:srgbClr val="505050"/>
                </a:solidFill>
              </a:defRPr>
            </a:lvl1pPr>
          </a:lstStyle>
          <a:p>
            <a:pPr lvl="0"/>
            <a:r>
              <a:rPr lang="es-ES" dirty="0"/>
              <a:t>Texto</a:t>
            </a:r>
          </a:p>
        </p:txBody>
      </p:sp>
      <p:sp>
        <p:nvSpPr>
          <p:cNvPr id="2" name="Marcador de pie de página 1">
            <a:extLst>
              <a:ext uri="{FF2B5EF4-FFF2-40B4-BE49-F238E27FC236}">
                <a16:creationId xmlns="" xmlns:a16="http://schemas.microsoft.com/office/drawing/2014/main" id="{637C2ADA-296D-E14D-A46E-D21C2C66273B}"/>
              </a:ext>
            </a:extLst>
          </p:cNvPr>
          <p:cNvSpPr>
            <a:spLocks noGrp="1"/>
          </p:cNvSpPr>
          <p:nvPr>
            <p:ph type="ftr" sz="quarter" idx="21"/>
          </p:nvPr>
        </p:nvSpPr>
        <p:spPr/>
        <p:txBody>
          <a:bodyPr/>
          <a:lstStyle/>
          <a:p>
            <a:fld id="{E5ED4B78-5B97-9748-A1C9-0E349DE86C54}" type="slidenum">
              <a:rPr lang="es-ES" smtClean="0"/>
              <a:pPr/>
              <a:t>‹nº›</a:t>
            </a:fld>
            <a:endParaRPr lang="es-ES" dirty="0"/>
          </a:p>
        </p:txBody>
      </p:sp>
      <p:sp>
        <p:nvSpPr>
          <p:cNvPr id="14" name="Rectángulo 15">
            <a:extLst>
              <a:ext uri="{FF2B5EF4-FFF2-40B4-BE49-F238E27FC236}">
                <a16:creationId xmlns="" xmlns:a16="http://schemas.microsoft.com/office/drawing/2014/main" id="{B9AFBC06-6E9C-0A49-9AFC-D6288D0569EC}"/>
              </a:ext>
            </a:extLst>
          </p:cNvPr>
          <p:cNvSpPr/>
          <p:nvPr userDrawn="1"/>
        </p:nvSpPr>
        <p:spPr>
          <a:xfrm>
            <a:off x="259519" y="6564747"/>
            <a:ext cx="3456514" cy="261610"/>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a:cs typeface="Arial"/>
              </a:rPr>
              <a:t>Lógica de </a:t>
            </a:r>
            <a:r>
              <a:rPr lang="es-ES" sz="1100" dirty="0" err="1">
                <a:cs typeface="Arial"/>
              </a:rPr>
              <a:t>Programação</a:t>
            </a:r>
            <a:r>
              <a:rPr lang="es-ES" sz="1100" dirty="0">
                <a:cs typeface="Arial"/>
              </a:rPr>
              <a:t> </a:t>
            </a:r>
            <a:r>
              <a:rPr lang="es-ES" sz="1100" dirty="0" err="1">
                <a:cs typeface="Arial"/>
              </a:rPr>
              <a:t>com</a:t>
            </a:r>
            <a:r>
              <a:rPr lang="es-ES" sz="1100" dirty="0">
                <a:cs typeface="Arial"/>
              </a:rPr>
              <a:t> </a:t>
            </a:r>
            <a:r>
              <a:rPr lang="es-ES" sz="1100" dirty="0" err="1">
                <a:cs typeface="Arial"/>
              </a:rPr>
              <a:t>Javascript</a:t>
            </a:r>
            <a:r>
              <a:rPr lang="es-ES" sz="1100" dirty="0">
                <a:solidFill>
                  <a:srgbClr val="505050"/>
                </a:solidFill>
              </a:rPr>
              <a:t> – nov/2020</a:t>
            </a:r>
          </a:p>
        </p:txBody>
      </p:sp>
    </p:spTree>
    <p:extLst>
      <p:ext uri="{BB962C8B-B14F-4D97-AF65-F5344CB8AC3E}">
        <p14:creationId xmlns:p14="http://schemas.microsoft.com/office/powerpoint/2010/main" val="1952626863"/>
      </p:ext>
    </p:extLst>
  </p:cSld>
  <p:clrMapOvr>
    <a:masterClrMapping/>
  </p:clrMapOvr>
  <p:extLst>
    <p:ext uri="{DCECCB84-F9BA-43D5-87BE-67443E8EF086}">
      <p15:sldGuideLst xmlns:p15="http://schemas.microsoft.com/office/powerpoint/2012/main">
        <p15:guide id="2" orient="horz" pos="187">
          <p15:clr>
            <a:srgbClr val="FBAE40"/>
          </p15:clr>
        </p15:guide>
        <p15:guide id="4" orient="horz" pos="4133">
          <p15:clr>
            <a:srgbClr val="FBAE40"/>
          </p15:clr>
        </p15:guide>
        <p15:guide id="5" orient="horz" pos="368">
          <p15:clr>
            <a:srgbClr val="FBAE40"/>
          </p15:clr>
        </p15:guide>
        <p15:guide id="6" pos="39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bullets líneas + foto">
    <p:spTree>
      <p:nvGrpSpPr>
        <p:cNvPr id="1" name=""/>
        <p:cNvGrpSpPr/>
        <p:nvPr/>
      </p:nvGrpSpPr>
      <p:grpSpPr>
        <a:xfrm>
          <a:off x="0" y="0"/>
          <a:ext cx="0" cy="0"/>
          <a:chOff x="0" y="0"/>
          <a:chExt cx="0" cy="0"/>
        </a:xfrm>
      </p:grpSpPr>
      <p:cxnSp>
        <p:nvCxnSpPr>
          <p:cNvPr id="15" name="Conector recto 14">
            <a:extLst>
              <a:ext uri="{FF2B5EF4-FFF2-40B4-BE49-F238E27FC236}">
                <a16:creationId xmlns="" xmlns:a16="http://schemas.microsoft.com/office/drawing/2014/main" id="{3D0A66B1-9162-A84C-95BD-D90AC9EB652D}"/>
              </a:ext>
            </a:extLst>
          </p:cNvPr>
          <p:cNvCxnSpPr/>
          <p:nvPr userDrawn="1"/>
        </p:nvCxnSpPr>
        <p:spPr>
          <a:xfrm>
            <a:off x="0" y="6560175"/>
            <a:ext cx="121920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3" name="Marcador de texto 2">
            <a:extLst>
              <a:ext uri="{FF2B5EF4-FFF2-40B4-BE49-F238E27FC236}">
                <a16:creationId xmlns="" xmlns:a16="http://schemas.microsoft.com/office/drawing/2014/main" id="{6C4DFCFB-B166-E946-BF16-7899DF754830}"/>
              </a:ext>
            </a:extLst>
          </p:cNvPr>
          <p:cNvSpPr>
            <a:spLocks noGrp="1"/>
          </p:cNvSpPr>
          <p:nvPr>
            <p:ph type="body" sz="quarter" idx="13" hasCustomPrompt="1"/>
          </p:nvPr>
        </p:nvSpPr>
        <p:spPr>
          <a:xfrm>
            <a:off x="300038" y="296863"/>
            <a:ext cx="5568950" cy="287337"/>
          </a:xfrm>
          <a:prstGeom prst="rect">
            <a:avLst/>
          </a:prstGeom>
        </p:spPr>
        <p:txBody>
          <a:bodyPr/>
          <a:lstStyle>
            <a:lvl1pPr marL="0" indent="0">
              <a:buNone/>
              <a:defRPr lang="es-ES" sz="24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24" name="Marcador de texto 6">
            <a:extLst>
              <a:ext uri="{FF2B5EF4-FFF2-40B4-BE49-F238E27FC236}">
                <a16:creationId xmlns="" xmlns:a16="http://schemas.microsoft.com/office/drawing/2014/main" id="{AC7B686C-E01F-B24F-B3E4-101528888796}"/>
              </a:ext>
            </a:extLst>
          </p:cNvPr>
          <p:cNvSpPr>
            <a:spLocks noGrp="1"/>
          </p:cNvSpPr>
          <p:nvPr>
            <p:ph type="body" sz="quarter" idx="15" hasCustomPrompt="1"/>
          </p:nvPr>
        </p:nvSpPr>
        <p:spPr>
          <a:xfrm>
            <a:off x="300038" y="1397208"/>
            <a:ext cx="4360861" cy="863389"/>
          </a:xfrm>
          <a:prstGeom prst="rect">
            <a:avLst/>
          </a:prstGeom>
        </p:spPr>
        <p:txBody>
          <a:bodyPr/>
          <a:lstStyle>
            <a:lvl1pPr marL="0" indent="0">
              <a:buNone/>
              <a:defRPr sz="1400">
                <a:solidFill>
                  <a:srgbClr val="505050"/>
                </a:solidFill>
              </a:defRPr>
            </a:lvl1pPr>
          </a:lstStyle>
          <a:p>
            <a:pPr lvl="0"/>
            <a:r>
              <a:rPr lang="es-ES" dirty="0"/>
              <a:t>Texto</a:t>
            </a:r>
          </a:p>
        </p:txBody>
      </p:sp>
      <p:sp>
        <p:nvSpPr>
          <p:cNvPr id="25" name="Marcador de texto 6">
            <a:extLst>
              <a:ext uri="{FF2B5EF4-FFF2-40B4-BE49-F238E27FC236}">
                <a16:creationId xmlns="" xmlns:a16="http://schemas.microsoft.com/office/drawing/2014/main" id="{80E57D02-03EA-A449-91E2-D0280B196813}"/>
              </a:ext>
            </a:extLst>
          </p:cNvPr>
          <p:cNvSpPr>
            <a:spLocks noGrp="1"/>
          </p:cNvSpPr>
          <p:nvPr>
            <p:ph type="body" sz="quarter" idx="16" hasCustomPrompt="1"/>
          </p:nvPr>
        </p:nvSpPr>
        <p:spPr>
          <a:xfrm>
            <a:off x="300038" y="2514808"/>
            <a:ext cx="4360861" cy="863389"/>
          </a:xfrm>
          <a:prstGeom prst="rect">
            <a:avLst/>
          </a:prstGeom>
        </p:spPr>
        <p:txBody>
          <a:bodyPr/>
          <a:lstStyle>
            <a:lvl1pPr marL="0" indent="0">
              <a:buNone/>
              <a:defRPr sz="1400">
                <a:solidFill>
                  <a:srgbClr val="505050"/>
                </a:solidFill>
              </a:defRPr>
            </a:lvl1pPr>
          </a:lstStyle>
          <a:p>
            <a:pPr lvl="0"/>
            <a:r>
              <a:rPr lang="es-ES" dirty="0"/>
              <a:t>Texto</a:t>
            </a:r>
          </a:p>
        </p:txBody>
      </p:sp>
      <p:sp>
        <p:nvSpPr>
          <p:cNvPr id="26" name="Marcador de texto 6">
            <a:extLst>
              <a:ext uri="{FF2B5EF4-FFF2-40B4-BE49-F238E27FC236}">
                <a16:creationId xmlns="" xmlns:a16="http://schemas.microsoft.com/office/drawing/2014/main" id="{B8766862-9487-254C-A81E-BE64577478F5}"/>
              </a:ext>
            </a:extLst>
          </p:cNvPr>
          <p:cNvSpPr>
            <a:spLocks noGrp="1"/>
          </p:cNvSpPr>
          <p:nvPr>
            <p:ph type="body" sz="quarter" idx="17" hasCustomPrompt="1"/>
          </p:nvPr>
        </p:nvSpPr>
        <p:spPr>
          <a:xfrm>
            <a:off x="300038" y="3645108"/>
            <a:ext cx="4360861" cy="863389"/>
          </a:xfrm>
          <a:prstGeom prst="rect">
            <a:avLst/>
          </a:prstGeom>
        </p:spPr>
        <p:txBody>
          <a:bodyPr/>
          <a:lstStyle>
            <a:lvl1pPr marL="0" indent="0">
              <a:buNone/>
              <a:defRPr sz="1400">
                <a:solidFill>
                  <a:srgbClr val="505050"/>
                </a:solidFill>
              </a:defRPr>
            </a:lvl1pPr>
          </a:lstStyle>
          <a:p>
            <a:pPr lvl="0"/>
            <a:r>
              <a:rPr lang="es-ES" dirty="0"/>
              <a:t>Texto</a:t>
            </a:r>
          </a:p>
        </p:txBody>
      </p:sp>
      <p:sp>
        <p:nvSpPr>
          <p:cNvPr id="27" name="Marcador de texto 6">
            <a:extLst>
              <a:ext uri="{FF2B5EF4-FFF2-40B4-BE49-F238E27FC236}">
                <a16:creationId xmlns="" xmlns:a16="http://schemas.microsoft.com/office/drawing/2014/main" id="{F03D1873-55AE-D344-A34C-7AD9CE37C8FB}"/>
              </a:ext>
            </a:extLst>
          </p:cNvPr>
          <p:cNvSpPr>
            <a:spLocks noGrp="1"/>
          </p:cNvSpPr>
          <p:nvPr>
            <p:ph type="body" sz="quarter" idx="18" hasCustomPrompt="1"/>
          </p:nvPr>
        </p:nvSpPr>
        <p:spPr>
          <a:xfrm>
            <a:off x="300038" y="4762708"/>
            <a:ext cx="4360861" cy="863389"/>
          </a:xfrm>
          <a:prstGeom prst="rect">
            <a:avLst/>
          </a:prstGeom>
        </p:spPr>
        <p:txBody>
          <a:bodyPr/>
          <a:lstStyle>
            <a:lvl1pPr marL="0" indent="0">
              <a:buNone/>
              <a:defRPr sz="1400">
                <a:solidFill>
                  <a:srgbClr val="505050"/>
                </a:solidFill>
              </a:defRPr>
            </a:lvl1pPr>
          </a:lstStyle>
          <a:p>
            <a:pPr lvl="0"/>
            <a:r>
              <a:rPr lang="es-ES" dirty="0"/>
              <a:t>Texto</a:t>
            </a:r>
          </a:p>
        </p:txBody>
      </p:sp>
      <p:cxnSp>
        <p:nvCxnSpPr>
          <p:cNvPr id="7" name="Conector recto 6">
            <a:extLst>
              <a:ext uri="{FF2B5EF4-FFF2-40B4-BE49-F238E27FC236}">
                <a16:creationId xmlns="" xmlns:a16="http://schemas.microsoft.com/office/drawing/2014/main" id="{C09DF978-E432-3540-9143-11BAF08FC115}"/>
              </a:ext>
            </a:extLst>
          </p:cNvPr>
          <p:cNvCxnSpPr>
            <a:cxnSpLocks/>
          </p:cNvCxnSpPr>
          <p:nvPr userDrawn="1"/>
        </p:nvCxnSpPr>
        <p:spPr>
          <a:xfrm>
            <a:off x="0" y="2349500"/>
            <a:ext cx="67056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 xmlns:a16="http://schemas.microsoft.com/office/drawing/2014/main" id="{B91DD643-ABB7-2648-A996-B732264D331E}"/>
              </a:ext>
            </a:extLst>
          </p:cNvPr>
          <p:cNvCxnSpPr>
            <a:cxnSpLocks/>
          </p:cNvCxnSpPr>
          <p:nvPr userDrawn="1"/>
        </p:nvCxnSpPr>
        <p:spPr>
          <a:xfrm>
            <a:off x="0" y="3454400"/>
            <a:ext cx="68961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 xmlns:a16="http://schemas.microsoft.com/office/drawing/2014/main" id="{DA1E4A3D-30AC-E84D-BC4A-A55B8C9217EA}"/>
              </a:ext>
            </a:extLst>
          </p:cNvPr>
          <p:cNvCxnSpPr/>
          <p:nvPr userDrawn="1"/>
        </p:nvCxnSpPr>
        <p:spPr>
          <a:xfrm>
            <a:off x="0" y="4597400"/>
            <a:ext cx="65151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 xmlns:a16="http://schemas.microsoft.com/office/drawing/2014/main" id="{F8E36BFB-9F6E-E845-8321-B9B1A49E9A23}"/>
              </a:ext>
            </a:extLst>
          </p:cNvPr>
          <p:cNvCxnSpPr/>
          <p:nvPr userDrawn="1"/>
        </p:nvCxnSpPr>
        <p:spPr>
          <a:xfrm>
            <a:off x="0" y="5689600"/>
            <a:ext cx="65151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23" name="Marcador de posición de imagen 22">
            <a:extLst>
              <a:ext uri="{FF2B5EF4-FFF2-40B4-BE49-F238E27FC236}">
                <a16:creationId xmlns="" xmlns:a16="http://schemas.microsoft.com/office/drawing/2014/main" id="{1E68F15A-8EFD-9249-9418-B18EB5BAC320}"/>
              </a:ext>
            </a:extLst>
          </p:cNvPr>
          <p:cNvSpPr>
            <a:spLocks noGrp="1"/>
          </p:cNvSpPr>
          <p:nvPr>
            <p:ph type="pic" sz="quarter" idx="14" hasCustomPrompt="1"/>
          </p:nvPr>
        </p:nvSpPr>
        <p:spPr>
          <a:xfrm>
            <a:off x="5770002" y="341382"/>
            <a:ext cx="5394860" cy="6219755"/>
          </a:xfrm>
          <a:custGeom>
            <a:avLst/>
            <a:gdLst>
              <a:gd name="connsiteX0" fmla="*/ 2863230 w 5394860"/>
              <a:gd name="connsiteY0" fmla="*/ 2146 h 6219755"/>
              <a:gd name="connsiteX1" fmla="*/ 4198210 w 5394860"/>
              <a:gd name="connsiteY1" fmla="*/ 575074 h 6219755"/>
              <a:gd name="connsiteX2" fmla="*/ 5059193 w 5394860"/>
              <a:gd name="connsiteY2" fmla="*/ 1766377 h 6219755"/>
              <a:gd name="connsiteX3" fmla="*/ 5262600 w 5394860"/>
              <a:gd name="connsiteY3" fmla="*/ 2270937 h 6219755"/>
              <a:gd name="connsiteX4" fmla="*/ 4623815 w 5394860"/>
              <a:gd name="connsiteY4" fmla="*/ 4918887 h 6219755"/>
              <a:gd name="connsiteX5" fmla="*/ 4582757 w 5394860"/>
              <a:gd name="connsiteY5" fmla="*/ 4957785 h 6219755"/>
              <a:gd name="connsiteX6" fmla="*/ 3767204 w 5394860"/>
              <a:gd name="connsiteY6" fmla="*/ 5782585 h 6219755"/>
              <a:gd name="connsiteX7" fmla="*/ 3687329 w 5394860"/>
              <a:gd name="connsiteY7" fmla="*/ 5878653 h 6219755"/>
              <a:gd name="connsiteX8" fmla="*/ 3408173 w 5394860"/>
              <a:gd name="connsiteY8" fmla="*/ 6213042 h 6219755"/>
              <a:gd name="connsiteX9" fmla="*/ 3402449 w 5394860"/>
              <a:gd name="connsiteY9" fmla="*/ 6219755 h 6219755"/>
              <a:gd name="connsiteX10" fmla="*/ 9636 w 5394860"/>
              <a:gd name="connsiteY10" fmla="*/ 6219755 h 6219755"/>
              <a:gd name="connsiteX11" fmla="*/ 2644 w 5394860"/>
              <a:gd name="connsiteY11" fmla="*/ 6164644 h 6219755"/>
              <a:gd name="connsiteX12" fmla="*/ 146063 w 5394860"/>
              <a:gd name="connsiteY12" fmla="*/ 5381293 h 6219755"/>
              <a:gd name="connsiteX13" fmla="*/ 774462 w 5394860"/>
              <a:gd name="connsiteY13" fmla="*/ 3841289 h 6219755"/>
              <a:gd name="connsiteX14" fmla="*/ 751650 w 5394860"/>
              <a:gd name="connsiteY14" fmla="*/ 1952821 h 6219755"/>
              <a:gd name="connsiteX15" fmla="*/ 1420146 w 5394860"/>
              <a:gd name="connsiteY15" fmla="*/ 551031 h 6219755"/>
              <a:gd name="connsiteX16" fmla="*/ 2863230 w 5394860"/>
              <a:gd name="connsiteY16" fmla="*/ 2146 h 6219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4860" h="6219755">
                <a:moveTo>
                  <a:pt x="2863230" y="2146"/>
                </a:moveTo>
                <a:cubicBezTo>
                  <a:pt x="3356147" y="26280"/>
                  <a:pt x="3826570" y="250147"/>
                  <a:pt x="4198210" y="575074"/>
                </a:cubicBezTo>
                <a:cubicBezTo>
                  <a:pt x="4569847" y="900002"/>
                  <a:pt x="4847972" y="1320421"/>
                  <a:pt x="5059193" y="1766377"/>
                </a:cubicBezTo>
                <a:cubicBezTo>
                  <a:pt x="5137156" y="1930289"/>
                  <a:pt x="5205083" y="2098786"/>
                  <a:pt x="5262600" y="2270937"/>
                </a:cubicBezTo>
                <a:cubicBezTo>
                  <a:pt x="5571693" y="3203783"/>
                  <a:pt x="5331102" y="4236563"/>
                  <a:pt x="4623815" y="4918887"/>
                </a:cubicBezTo>
                <a:cubicBezTo>
                  <a:pt x="4610387" y="4931885"/>
                  <a:pt x="4596649" y="4944843"/>
                  <a:pt x="4582757" y="4957785"/>
                </a:cubicBezTo>
                <a:cubicBezTo>
                  <a:pt x="4048554" y="5456502"/>
                  <a:pt x="3832031" y="5703317"/>
                  <a:pt x="3767204" y="5782585"/>
                </a:cubicBezTo>
                <a:cubicBezTo>
                  <a:pt x="3740722" y="5814729"/>
                  <a:pt x="3714239" y="5846873"/>
                  <a:pt x="3687329" y="5878653"/>
                </a:cubicBezTo>
                <a:cubicBezTo>
                  <a:pt x="3567601" y="6020690"/>
                  <a:pt x="3480671" y="6126486"/>
                  <a:pt x="3408173" y="6213042"/>
                </a:cubicBezTo>
                <a:lnTo>
                  <a:pt x="3402449" y="6219755"/>
                </a:lnTo>
                <a:lnTo>
                  <a:pt x="9636" y="6219755"/>
                </a:lnTo>
                <a:lnTo>
                  <a:pt x="2644" y="6164644"/>
                </a:lnTo>
                <a:cubicBezTo>
                  <a:pt x="-12739" y="5905475"/>
                  <a:pt x="39527" y="5638194"/>
                  <a:pt x="146063" y="5381293"/>
                </a:cubicBezTo>
                <a:cubicBezTo>
                  <a:pt x="359134" y="4867492"/>
                  <a:pt x="678405" y="4389059"/>
                  <a:pt x="774462" y="3841289"/>
                </a:cubicBezTo>
                <a:cubicBezTo>
                  <a:pt x="883477" y="3219775"/>
                  <a:pt x="691953" y="2581200"/>
                  <a:pt x="751650" y="1952821"/>
                </a:cubicBezTo>
                <a:cubicBezTo>
                  <a:pt x="801740" y="1426379"/>
                  <a:pt x="1036801" y="915384"/>
                  <a:pt x="1420146" y="551031"/>
                </a:cubicBezTo>
                <a:cubicBezTo>
                  <a:pt x="1803489" y="186677"/>
                  <a:pt x="2334967" y="-23772"/>
                  <a:pt x="2863230" y="2146"/>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s-ES" sz="1600" kern="1200" dirty="0" smtClean="0">
                <a:solidFill>
                  <a:srgbClr val="505050"/>
                </a:solidFill>
                <a:latin typeface="+mn-lt"/>
                <a:ea typeface="+mn-ea"/>
                <a:cs typeface="+mn-cs"/>
              </a:defRPr>
            </a:lvl1pPr>
          </a:lstStyle>
          <a:p>
            <a:r>
              <a:rPr lang="es-ES" dirty="0"/>
              <a:t>Haz </a:t>
            </a:r>
            <a:r>
              <a:rPr lang="es-ES" dirty="0" err="1"/>
              <a:t>click</a:t>
            </a:r>
            <a:r>
              <a:rPr lang="es-ES" dirty="0"/>
              <a:t> en el cuadrado para cambiar la imagen</a:t>
            </a:r>
          </a:p>
          <a:p>
            <a:endParaRPr lang="es-ES" dirty="0"/>
          </a:p>
        </p:txBody>
      </p:sp>
      <p:sp>
        <p:nvSpPr>
          <p:cNvPr id="31" name="Gráfico 1">
            <a:extLst>
              <a:ext uri="{FF2B5EF4-FFF2-40B4-BE49-F238E27FC236}">
                <a16:creationId xmlns="" xmlns:a16="http://schemas.microsoft.com/office/drawing/2014/main" id="{03E3A02D-BAF1-4D49-9E40-D0DAE61FCC41}"/>
              </a:ext>
            </a:extLst>
          </p:cNvPr>
          <p:cNvSpPr/>
          <p:nvPr userDrawn="1"/>
        </p:nvSpPr>
        <p:spPr>
          <a:xfrm rot="20638497">
            <a:off x="8259904" y="3683912"/>
            <a:ext cx="4576903" cy="2426944"/>
          </a:xfrm>
          <a:custGeom>
            <a:avLst/>
            <a:gdLst>
              <a:gd name="connsiteX0" fmla="*/ 5053611 w 5127540"/>
              <a:gd name="connsiteY0" fmla="*/ 587687 h 2718925"/>
              <a:gd name="connsiteX1" fmla="*/ 4737097 w 5127540"/>
              <a:gd name="connsiteY1" fmla="*/ 1940068 h 2718925"/>
              <a:gd name="connsiteX2" fmla="*/ 3446475 w 5127540"/>
              <a:gd name="connsiteY2" fmla="*/ 2599186 h 2718925"/>
              <a:gd name="connsiteX3" fmla="*/ 521308 w 5127540"/>
              <a:gd name="connsiteY3" fmla="*/ 2359731 h 2718925"/>
              <a:gd name="connsiteX4" fmla="*/ 10643 w 5127540"/>
              <a:gd name="connsiteY4" fmla="*/ 1903963 h 2718925"/>
              <a:gd name="connsiteX5" fmla="*/ 330576 w 5127540"/>
              <a:gd name="connsiteY5" fmla="*/ 1314273 h 2718925"/>
              <a:gd name="connsiteX6" fmla="*/ 1021845 w 5127540"/>
              <a:gd name="connsiteY6" fmla="*/ 1123379 h 2718925"/>
              <a:gd name="connsiteX7" fmla="*/ 2219601 w 5127540"/>
              <a:gd name="connsiteY7" fmla="*/ 715983 h 2718925"/>
              <a:gd name="connsiteX8" fmla="*/ 3147622 w 5127540"/>
              <a:gd name="connsiteY8" fmla="*/ 214689 h 2718925"/>
              <a:gd name="connsiteX9" fmla="*/ 4168509 w 5127540"/>
              <a:gd name="connsiteY9" fmla="*/ 10959 h 2718925"/>
              <a:gd name="connsiteX10" fmla="*/ 5053611 w 5127540"/>
              <a:gd name="connsiteY10" fmla="*/ 587687 h 271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7540" h="2718925">
                <a:moveTo>
                  <a:pt x="5053611" y="587687"/>
                </a:moveTo>
                <a:cubicBezTo>
                  <a:pt x="5241874" y="1039788"/>
                  <a:pt x="5073742" y="1584205"/>
                  <a:pt x="4737097" y="1940068"/>
                </a:cubicBezTo>
                <a:cubicBezTo>
                  <a:pt x="4400451" y="2295931"/>
                  <a:pt x="3924160" y="2489101"/>
                  <a:pt x="3446475" y="2599186"/>
                </a:cubicBezTo>
                <a:cubicBezTo>
                  <a:pt x="2477940" y="2822391"/>
                  <a:pt x="1440594" y="2737472"/>
                  <a:pt x="521308" y="2359731"/>
                </a:cubicBezTo>
                <a:cubicBezTo>
                  <a:pt x="301647" y="2269501"/>
                  <a:pt x="65020" y="2134882"/>
                  <a:pt x="10643" y="1903963"/>
                </a:cubicBezTo>
                <a:cubicBezTo>
                  <a:pt x="-44304" y="1670325"/>
                  <a:pt x="121170" y="1431882"/>
                  <a:pt x="330576" y="1314273"/>
                </a:cubicBezTo>
                <a:cubicBezTo>
                  <a:pt x="539983" y="1196663"/>
                  <a:pt x="785851" y="1168336"/>
                  <a:pt x="1021845" y="1123379"/>
                </a:cubicBezTo>
                <a:cubicBezTo>
                  <a:pt x="1438163" y="1044043"/>
                  <a:pt x="1841327" y="906921"/>
                  <a:pt x="2219601" y="715983"/>
                </a:cubicBezTo>
                <a:cubicBezTo>
                  <a:pt x="2533520" y="557526"/>
                  <a:pt x="2828575" y="362775"/>
                  <a:pt x="3147622" y="214689"/>
                </a:cubicBezTo>
                <a:cubicBezTo>
                  <a:pt x="3466669" y="66602"/>
                  <a:pt x="3819710" y="-34441"/>
                  <a:pt x="4168509" y="10959"/>
                </a:cubicBezTo>
                <a:cubicBezTo>
                  <a:pt x="4517308" y="56359"/>
                  <a:pt x="4934475" y="257053"/>
                  <a:pt x="5053611" y="587687"/>
                </a:cubicBezTo>
              </a:path>
            </a:pathLst>
          </a:custGeom>
          <a:solidFill>
            <a:srgbClr val="DDB322">
              <a:alpha val="82000"/>
            </a:srgbClr>
          </a:solidFill>
          <a:ln w="6319" cap="flat">
            <a:noFill/>
            <a:prstDash val="solid"/>
            <a:miter/>
          </a:ln>
        </p:spPr>
        <p:txBody>
          <a:bodyPr rtlCol="0" anchor="ctr"/>
          <a:lstStyle/>
          <a:p>
            <a:endParaRPr lang="es-ES">
              <a:solidFill>
                <a:srgbClr val="9AAE04"/>
              </a:solidFill>
            </a:endParaRPr>
          </a:p>
        </p:txBody>
      </p:sp>
      <p:sp>
        <p:nvSpPr>
          <p:cNvPr id="2" name="Marcador de pie de página 1">
            <a:extLst>
              <a:ext uri="{FF2B5EF4-FFF2-40B4-BE49-F238E27FC236}">
                <a16:creationId xmlns="" xmlns:a16="http://schemas.microsoft.com/office/drawing/2014/main" id="{EAED0352-C2D2-324F-A057-7B63C7E85AE1}"/>
              </a:ext>
            </a:extLst>
          </p:cNvPr>
          <p:cNvSpPr>
            <a:spLocks noGrp="1"/>
          </p:cNvSpPr>
          <p:nvPr>
            <p:ph type="ftr" sz="quarter" idx="19"/>
          </p:nvPr>
        </p:nvSpPr>
        <p:spPr/>
        <p:txBody>
          <a:bodyPr/>
          <a:lstStyle/>
          <a:p>
            <a:fld id="{E5ED4B78-5B97-9748-A1C9-0E349DE86C54}" type="slidenum">
              <a:rPr lang="es-ES" smtClean="0"/>
              <a:pPr/>
              <a:t>‹nº›</a:t>
            </a:fld>
            <a:endParaRPr lang="es-ES" dirty="0"/>
          </a:p>
        </p:txBody>
      </p:sp>
      <p:sp>
        <p:nvSpPr>
          <p:cNvPr id="17" name="Rectángulo 15">
            <a:extLst>
              <a:ext uri="{FF2B5EF4-FFF2-40B4-BE49-F238E27FC236}">
                <a16:creationId xmlns="" xmlns:a16="http://schemas.microsoft.com/office/drawing/2014/main" id="{B9AFBC06-6E9C-0A49-9AFC-D6288D0569EC}"/>
              </a:ext>
            </a:extLst>
          </p:cNvPr>
          <p:cNvSpPr/>
          <p:nvPr userDrawn="1"/>
        </p:nvSpPr>
        <p:spPr>
          <a:xfrm>
            <a:off x="259519" y="6564747"/>
            <a:ext cx="3456514" cy="261610"/>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a:cs typeface="Arial"/>
              </a:rPr>
              <a:t>Lógica de </a:t>
            </a:r>
            <a:r>
              <a:rPr lang="es-ES" sz="1100" dirty="0" err="1">
                <a:cs typeface="Arial"/>
              </a:rPr>
              <a:t>Programação</a:t>
            </a:r>
            <a:r>
              <a:rPr lang="es-ES" sz="1100" dirty="0">
                <a:cs typeface="Arial"/>
              </a:rPr>
              <a:t> </a:t>
            </a:r>
            <a:r>
              <a:rPr lang="es-ES" sz="1100" dirty="0" err="1">
                <a:cs typeface="Arial"/>
              </a:rPr>
              <a:t>com</a:t>
            </a:r>
            <a:r>
              <a:rPr lang="es-ES" sz="1100" dirty="0">
                <a:cs typeface="Arial"/>
              </a:rPr>
              <a:t> </a:t>
            </a:r>
            <a:r>
              <a:rPr lang="es-ES" sz="1100" dirty="0" err="1">
                <a:cs typeface="Arial"/>
              </a:rPr>
              <a:t>Javascript</a:t>
            </a:r>
            <a:r>
              <a:rPr lang="es-ES" sz="1100" dirty="0">
                <a:solidFill>
                  <a:srgbClr val="505050"/>
                </a:solidFill>
              </a:rPr>
              <a:t> – nov/2020</a:t>
            </a:r>
          </a:p>
        </p:txBody>
      </p:sp>
    </p:spTree>
    <p:extLst>
      <p:ext uri="{BB962C8B-B14F-4D97-AF65-F5344CB8AC3E}">
        <p14:creationId xmlns:p14="http://schemas.microsoft.com/office/powerpoint/2010/main" val="1958567650"/>
      </p:ext>
    </p:extLst>
  </p:cSld>
  <p:clrMapOvr>
    <a:masterClrMapping/>
  </p:clrMapOvr>
  <p:extLst>
    <p:ext uri="{DCECCB84-F9BA-43D5-87BE-67443E8EF086}">
      <p15:sldGuideLst xmlns:p15="http://schemas.microsoft.com/office/powerpoint/2012/main">
        <p15:guide id="1" pos="189">
          <p15:clr>
            <a:srgbClr val="FBAE40"/>
          </p15:clr>
        </p15:guide>
        <p15:guide id="2" orient="horz" pos="187">
          <p15:clr>
            <a:srgbClr val="FBAE40"/>
          </p15:clr>
        </p15:guide>
        <p15:guide id="4" orient="horz" pos="4133">
          <p15:clr>
            <a:srgbClr val="FBAE40"/>
          </p15:clr>
        </p15:guide>
        <p15:guide id="5" orient="horz" pos="368">
          <p15:clr>
            <a:srgbClr val="FBAE40"/>
          </p15:clr>
        </p15:guide>
        <p15:guide id="6" pos="39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foto + texto corto">
    <p:spTree>
      <p:nvGrpSpPr>
        <p:cNvPr id="1" name=""/>
        <p:cNvGrpSpPr/>
        <p:nvPr/>
      </p:nvGrpSpPr>
      <p:grpSpPr>
        <a:xfrm>
          <a:off x="0" y="0"/>
          <a:ext cx="0" cy="0"/>
          <a:chOff x="0" y="0"/>
          <a:chExt cx="0" cy="0"/>
        </a:xfrm>
      </p:grpSpPr>
      <p:cxnSp>
        <p:nvCxnSpPr>
          <p:cNvPr id="15" name="Conector recto 14">
            <a:extLst>
              <a:ext uri="{FF2B5EF4-FFF2-40B4-BE49-F238E27FC236}">
                <a16:creationId xmlns="" xmlns:a16="http://schemas.microsoft.com/office/drawing/2014/main" id="{3D0A66B1-9162-A84C-95BD-D90AC9EB652D}"/>
              </a:ext>
            </a:extLst>
          </p:cNvPr>
          <p:cNvCxnSpPr/>
          <p:nvPr userDrawn="1"/>
        </p:nvCxnSpPr>
        <p:spPr>
          <a:xfrm>
            <a:off x="0" y="6560175"/>
            <a:ext cx="121920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 xmlns:a16="http://schemas.microsoft.com/office/drawing/2014/main" id="{B9AFBC06-6E9C-0A49-9AFC-D6288D0569EC}"/>
              </a:ext>
            </a:extLst>
          </p:cNvPr>
          <p:cNvSpPr/>
          <p:nvPr userDrawn="1"/>
        </p:nvSpPr>
        <p:spPr>
          <a:xfrm>
            <a:off x="259519" y="6564747"/>
            <a:ext cx="3456514" cy="261610"/>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a:cs typeface="Arial"/>
              </a:rPr>
              <a:t>Lógica de </a:t>
            </a:r>
            <a:r>
              <a:rPr lang="es-ES" sz="1100" dirty="0" err="1">
                <a:cs typeface="Arial"/>
              </a:rPr>
              <a:t>Programação</a:t>
            </a:r>
            <a:r>
              <a:rPr lang="es-ES" sz="1100" dirty="0">
                <a:cs typeface="Arial"/>
              </a:rPr>
              <a:t> </a:t>
            </a:r>
            <a:r>
              <a:rPr lang="es-ES" sz="1100" dirty="0" err="1">
                <a:cs typeface="Arial"/>
              </a:rPr>
              <a:t>com</a:t>
            </a:r>
            <a:r>
              <a:rPr lang="es-ES" sz="1100" dirty="0">
                <a:cs typeface="Arial"/>
              </a:rPr>
              <a:t> </a:t>
            </a:r>
            <a:r>
              <a:rPr lang="es-ES" sz="1100" dirty="0" err="1">
                <a:cs typeface="Arial"/>
              </a:rPr>
              <a:t>Javascript</a:t>
            </a:r>
            <a:r>
              <a:rPr lang="es-ES" sz="1100" dirty="0">
                <a:solidFill>
                  <a:srgbClr val="505050"/>
                </a:solidFill>
              </a:rPr>
              <a:t> – nov/2020</a:t>
            </a:r>
          </a:p>
        </p:txBody>
      </p:sp>
      <p:sp>
        <p:nvSpPr>
          <p:cNvPr id="3" name="Marcador de texto 2">
            <a:extLst>
              <a:ext uri="{FF2B5EF4-FFF2-40B4-BE49-F238E27FC236}">
                <a16:creationId xmlns="" xmlns:a16="http://schemas.microsoft.com/office/drawing/2014/main" id="{6C4DFCFB-B166-E946-BF16-7899DF754830}"/>
              </a:ext>
            </a:extLst>
          </p:cNvPr>
          <p:cNvSpPr>
            <a:spLocks noGrp="1"/>
          </p:cNvSpPr>
          <p:nvPr>
            <p:ph type="body" sz="quarter" idx="13" hasCustomPrompt="1"/>
          </p:nvPr>
        </p:nvSpPr>
        <p:spPr>
          <a:xfrm>
            <a:off x="300038" y="296863"/>
            <a:ext cx="2522184" cy="899759"/>
          </a:xfrm>
          <a:prstGeom prst="rect">
            <a:avLst/>
          </a:prstGeom>
        </p:spPr>
        <p:txBody>
          <a:bodyPr/>
          <a:lstStyle>
            <a:lvl1pPr marL="0" indent="0">
              <a:buNone/>
              <a:defRPr lang="es-ES" sz="24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38" name="Marcador de texto 6">
            <a:extLst>
              <a:ext uri="{FF2B5EF4-FFF2-40B4-BE49-F238E27FC236}">
                <a16:creationId xmlns="" xmlns:a16="http://schemas.microsoft.com/office/drawing/2014/main" id="{DC4061CF-38BE-C84A-AA4A-7E654568D4B2}"/>
              </a:ext>
            </a:extLst>
          </p:cNvPr>
          <p:cNvSpPr>
            <a:spLocks noGrp="1"/>
          </p:cNvSpPr>
          <p:nvPr>
            <p:ph type="body" sz="quarter" idx="15" hasCustomPrompt="1"/>
          </p:nvPr>
        </p:nvSpPr>
        <p:spPr>
          <a:xfrm>
            <a:off x="6459794" y="4533742"/>
            <a:ext cx="5108318" cy="1698626"/>
          </a:xfrm>
          <a:prstGeom prst="rect">
            <a:avLst/>
          </a:prstGeom>
        </p:spPr>
        <p:txBody>
          <a:bodyPr/>
          <a:lstStyle>
            <a:lvl1pPr marL="0" indent="0">
              <a:buNone/>
              <a:defRPr sz="1400">
                <a:solidFill>
                  <a:srgbClr val="505050"/>
                </a:solidFill>
              </a:defRPr>
            </a:lvl1pPr>
          </a:lstStyle>
          <a:p>
            <a:pPr lvl="0"/>
            <a:r>
              <a:rPr lang="es-ES" dirty="0"/>
              <a:t>Texto</a:t>
            </a:r>
          </a:p>
        </p:txBody>
      </p:sp>
      <p:sp>
        <p:nvSpPr>
          <p:cNvPr id="14" name="Marcador de posición de imagen 13">
            <a:extLst>
              <a:ext uri="{FF2B5EF4-FFF2-40B4-BE49-F238E27FC236}">
                <a16:creationId xmlns="" xmlns:a16="http://schemas.microsoft.com/office/drawing/2014/main" id="{8E4787D5-6308-FD4C-A686-6B993D0A383D}"/>
              </a:ext>
            </a:extLst>
          </p:cNvPr>
          <p:cNvSpPr>
            <a:spLocks noGrp="1"/>
          </p:cNvSpPr>
          <p:nvPr>
            <p:ph type="pic" sz="quarter" idx="16" hasCustomPrompt="1"/>
          </p:nvPr>
        </p:nvSpPr>
        <p:spPr>
          <a:xfrm>
            <a:off x="0" y="0"/>
            <a:ext cx="6903037" cy="6561138"/>
          </a:xfrm>
          <a:custGeom>
            <a:avLst/>
            <a:gdLst>
              <a:gd name="connsiteX0" fmla="*/ 3721283 w 6903037"/>
              <a:gd name="connsiteY0" fmla="*/ 0 h 6561138"/>
              <a:gd name="connsiteX1" fmla="*/ 6100941 w 6903037"/>
              <a:gd name="connsiteY1" fmla="*/ 0 h 6561138"/>
              <a:gd name="connsiteX2" fmla="*/ 6251332 w 6903037"/>
              <a:gd name="connsiteY2" fmla="*/ 139208 h 6561138"/>
              <a:gd name="connsiteX3" fmla="*/ 6625342 w 6903037"/>
              <a:gd name="connsiteY3" fmla="*/ 661193 h 6561138"/>
              <a:gd name="connsiteX4" fmla="*/ 6817499 w 6903037"/>
              <a:gd name="connsiteY4" fmla="*/ 2333462 h 6561138"/>
              <a:gd name="connsiteX5" fmla="*/ 5920660 w 6903037"/>
              <a:gd name="connsiteY5" fmla="*/ 4314465 h 6561138"/>
              <a:gd name="connsiteX6" fmla="*/ 4581827 w 6903037"/>
              <a:gd name="connsiteY6" fmla="*/ 6293391 h 6561138"/>
              <a:gd name="connsiteX7" fmla="*/ 4316693 w 6903037"/>
              <a:gd name="connsiteY7" fmla="*/ 6499049 h 6561138"/>
              <a:gd name="connsiteX8" fmla="*/ 4208123 w 6903037"/>
              <a:gd name="connsiteY8" fmla="*/ 6561138 h 6561138"/>
              <a:gd name="connsiteX9" fmla="*/ 1106601 w 6903037"/>
              <a:gd name="connsiteY9" fmla="*/ 6561138 h 6561138"/>
              <a:gd name="connsiteX10" fmla="*/ 964690 w 6903037"/>
              <a:gd name="connsiteY10" fmla="*/ 6514283 h 6561138"/>
              <a:gd name="connsiteX11" fmla="*/ 65826 w 6903037"/>
              <a:gd name="connsiteY11" fmla="*/ 5946662 h 6561138"/>
              <a:gd name="connsiteX12" fmla="*/ 0 w 6903037"/>
              <a:gd name="connsiteY12" fmla="*/ 5865575 h 6561138"/>
              <a:gd name="connsiteX13" fmla="*/ 0 w 6903037"/>
              <a:gd name="connsiteY13" fmla="*/ 3575648 h 6561138"/>
              <a:gd name="connsiteX14" fmla="*/ 27920 w 6903037"/>
              <a:gd name="connsiteY14" fmla="*/ 3528335 h 6561138"/>
              <a:gd name="connsiteX15" fmla="*/ 425160 w 6903037"/>
              <a:gd name="connsiteY15" fmla="*/ 3028278 h 6561138"/>
              <a:gd name="connsiteX16" fmla="*/ 2069409 w 6903037"/>
              <a:gd name="connsiteY16" fmla="*/ 2330813 h 6561138"/>
              <a:gd name="connsiteX17" fmla="*/ 3314917 w 6903037"/>
              <a:gd name="connsiteY17" fmla="*/ 557160 h 6561138"/>
              <a:gd name="connsiteX18" fmla="*/ 3632200 w 6903037"/>
              <a:gd name="connsiteY18" fmla="*/ 96512 h 656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03037" h="6561138">
                <a:moveTo>
                  <a:pt x="3721283" y="0"/>
                </a:moveTo>
                <a:lnTo>
                  <a:pt x="6100941" y="0"/>
                </a:lnTo>
                <a:lnTo>
                  <a:pt x="6251332" y="139208"/>
                </a:lnTo>
                <a:cubicBezTo>
                  <a:pt x="6401352" y="292990"/>
                  <a:pt x="6528292" y="469892"/>
                  <a:pt x="6625342" y="661193"/>
                </a:cubicBezTo>
                <a:cubicBezTo>
                  <a:pt x="6884143" y="1171328"/>
                  <a:pt x="6992647" y="1788706"/>
                  <a:pt x="6817499" y="2333462"/>
                </a:cubicBezTo>
                <a:cubicBezTo>
                  <a:pt x="6606341" y="2989257"/>
                  <a:pt x="6268374" y="3716594"/>
                  <a:pt x="5920660" y="4314465"/>
                </a:cubicBezTo>
                <a:cubicBezTo>
                  <a:pt x="5491868" y="5051469"/>
                  <a:pt x="5204966" y="5711232"/>
                  <a:pt x="4581827" y="6293391"/>
                </a:cubicBezTo>
                <a:cubicBezTo>
                  <a:pt x="4496684" y="6372939"/>
                  <a:pt x="4408182" y="6441004"/>
                  <a:pt x="4316693" y="6499049"/>
                </a:cubicBezTo>
                <a:lnTo>
                  <a:pt x="4208123" y="6561138"/>
                </a:lnTo>
                <a:lnTo>
                  <a:pt x="1106601" y="6561138"/>
                </a:lnTo>
                <a:lnTo>
                  <a:pt x="964690" y="6514283"/>
                </a:lnTo>
                <a:cubicBezTo>
                  <a:pt x="613694" y="6387387"/>
                  <a:pt x="299480" y="6204705"/>
                  <a:pt x="65826" y="5946662"/>
                </a:cubicBezTo>
                <a:lnTo>
                  <a:pt x="0" y="5865575"/>
                </a:lnTo>
                <a:lnTo>
                  <a:pt x="0" y="3575648"/>
                </a:lnTo>
                <a:lnTo>
                  <a:pt x="27920" y="3528335"/>
                </a:lnTo>
                <a:cubicBezTo>
                  <a:pt x="140926" y="3348704"/>
                  <a:pt x="275043" y="3180442"/>
                  <a:pt x="425160" y="3028278"/>
                </a:cubicBezTo>
                <a:cubicBezTo>
                  <a:pt x="873019" y="2574462"/>
                  <a:pt x="1607832" y="2785095"/>
                  <a:pt x="2069409" y="2330813"/>
                </a:cubicBezTo>
                <a:cubicBezTo>
                  <a:pt x="2516639" y="1890702"/>
                  <a:pt x="2991976" y="1095284"/>
                  <a:pt x="3314917" y="557160"/>
                </a:cubicBezTo>
                <a:cubicBezTo>
                  <a:pt x="3416575" y="387678"/>
                  <a:pt x="3518132" y="232047"/>
                  <a:pt x="3632200" y="96512"/>
                </a:cubicBezTo>
                <a:close/>
              </a:path>
            </a:pathLst>
          </a:custGeom>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s-ES" sz="1600" kern="1200" dirty="0" smtClean="0">
                <a:solidFill>
                  <a:srgbClr val="505050"/>
                </a:solidFill>
                <a:latin typeface="+mn-lt"/>
                <a:ea typeface="+mn-ea"/>
                <a:cs typeface="+mn-cs"/>
              </a:defRPr>
            </a:lvl1pPr>
          </a:lstStyle>
          <a:p>
            <a:r>
              <a:rPr lang="es-ES" dirty="0"/>
              <a:t>Haz </a:t>
            </a:r>
            <a:r>
              <a:rPr lang="es-ES" dirty="0" err="1"/>
              <a:t>click</a:t>
            </a:r>
            <a:r>
              <a:rPr lang="es-ES" dirty="0"/>
              <a:t> en el cuadrado para cambiar la imagen</a:t>
            </a:r>
          </a:p>
          <a:p>
            <a:endParaRPr lang="es-ES" dirty="0"/>
          </a:p>
        </p:txBody>
      </p:sp>
      <p:sp>
        <p:nvSpPr>
          <p:cNvPr id="21" name="Forma libre 20">
            <a:extLst>
              <a:ext uri="{FF2B5EF4-FFF2-40B4-BE49-F238E27FC236}">
                <a16:creationId xmlns="" xmlns:a16="http://schemas.microsoft.com/office/drawing/2014/main" id="{7A29EA5D-8A8C-A04E-9BCF-1ADF2540874E}"/>
              </a:ext>
            </a:extLst>
          </p:cNvPr>
          <p:cNvSpPr/>
          <p:nvPr userDrawn="1"/>
        </p:nvSpPr>
        <p:spPr>
          <a:xfrm>
            <a:off x="-20322" y="0"/>
            <a:ext cx="3736355" cy="3598616"/>
          </a:xfrm>
          <a:custGeom>
            <a:avLst/>
            <a:gdLst>
              <a:gd name="connsiteX0" fmla="*/ 3546627 w 3736355"/>
              <a:gd name="connsiteY0" fmla="*/ 0 h 3598616"/>
              <a:gd name="connsiteX1" fmla="*/ 3736355 w 3736355"/>
              <a:gd name="connsiteY1" fmla="*/ 0 h 3598616"/>
              <a:gd name="connsiteX2" fmla="*/ 3723789 w 3736355"/>
              <a:gd name="connsiteY2" fmla="*/ 16207 h 3598616"/>
              <a:gd name="connsiteX3" fmla="*/ 3476481 w 3736355"/>
              <a:gd name="connsiteY3" fmla="*/ 400442 h 3598616"/>
              <a:gd name="connsiteX4" fmla="*/ 2158163 w 3736355"/>
              <a:gd name="connsiteY4" fmla="*/ 2319251 h 3598616"/>
              <a:gd name="connsiteX5" fmla="*/ 399717 w 3736355"/>
              <a:gd name="connsiteY5" fmla="*/ 3086492 h 3598616"/>
              <a:gd name="connsiteX6" fmla="*/ 72277 w 3736355"/>
              <a:gd name="connsiteY6" fmla="*/ 3484667 h 3598616"/>
              <a:gd name="connsiteX7" fmla="*/ 0 w 3736355"/>
              <a:gd name="connsiteY7" fmla="*/ 3598616 h 3598616"/>
              <a:gd name="connsiteX8" fmla="*/ 0 w 3736355"/>
              <a:gd name="connsiteY8" fmla="*/ 3492975 h 3598616"/>
              <a:gd name="connsiteX9" fmla="*/ 76068 w 3736355"/>
              <a:gd name="connsiteY9" fmla="*/ 3361002 h 3598616"/>
              <a:gd name="connsiteX10" fmla="*/ 461179 w 3736355"/>
              <a:gd name="connsiteY10" fmla="*/ 2865889 h 3598616"/>
              <a:gd name="connsiteX11" fmla="*/ 2069024 w 3736355"/>
              <a:gd name="connsiteY11" fmla="*/ 2164359 h 3598616"/>
              <a:gd name="connsiteX12" fmla="*/ 3274434 w 3736355"/>
              <a:gd name="connsiteY12" fmla="*/ 409886 h 3598616"/>
              <a:gd name="connsiteX13" fmla="*/ 3474450 w 3736355"/>
              <a:gd name="connsiteY13" fmla="*/ 94856 h 3598616"/>
              <a:gd name="connsiteX14" fmla="*/ 3546627 w 3736355"/>
              <a:gd name="connsiteY14" fmla="*/ 0 h 359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36355" h="3598616">
                <a:moveTo>
                  <a:pt x="3546627" y="0"/>
                </a:moveTo>
                <a:lnTo>
                  <a:pt x="3736355" y="0"/>
                </a:lnTo>
                <a:lnTo>
                  <a:pt x="3723789" y="16207"/>
                </a:lnTo>
                <a:cubicBezTo>
                  <a:pt x="3637499" y="134068"/>
                  <a:pt x="3556978" y="263070"/>
                  <a:pt x="3476481" y="400442"/>
                </a:cubicBezTo>
                <a:cubicBezTo>
                  <a:pt x="3135523" y="982002"/>
                  <a:pt x="2633700" y="1841602"/>
                  <a:pt x="2158163" y="2319251"/>
                </a:cubicBezTo>
                <a:cubicBezTo>
                  <a:pt x="1667371" y="2812279"/>
                  <a:pt x="875779" y="2594115"/>
                  <a:pt x="399717" y="3086492"/>
                </a:cubicBezTo>
                <a:cubicBezTo>
                  <a:pt x="280039" y="3210312"/>
                  <a:pt x="170127" y="3343759"/>
                  <a:pt x="72277" y="3484667"/>
                </a:cubicBezTo>
                <a:lnTo>
                  <a:pt x="0" y="3598616"/>
                </a:lnTo>
                <a:lnTo>
                  <a:pt x="0" y="3492975"/>
                </a:lnTo>
                <a:lnTo>
                  <a:pt x="76068" y="3361002"/>
                </a:lnTo>
                <a:cubicBezTo>
                  <a:pt x="185247" y="3183446"/>
                  <a:pt x="315275" y="3016844"/>
                  <a:pt x="461179" y="2865889"/>
                </a:cubicBezTo>
                <a:cubicBezTo>
                  <a:pt x="896470" y="2415683"/>
                  <a:pt x="1620264" y="2615162"/>
                  <a:pt x="2069024" y="2164359"/>
                </a:cubicBezTo>
                <a:cubicBezTo>
                  <a:pt x="2503834" y="1727619"/>
                  <a:pt x="2962677" y="941639"/>
                  <a:pt x="3274434" y="409886"/>
                </a:cubicBezTo>
                <a:cubicBezTo>
                  <a:pt x="3339859" y="298236"/>
                  <a:pt x="3405301" y="192633"/>
                  <a:pt x="3474450" y="94856"/>
                </a:cubicBezTo>
                <a:lnTo>
                  <a:pt x="3546627" y="0"/>
                </a:lnTo>
                <a:close/>
              </a:path>
            </a:pathLst>
          </a:custGeom>
          <a:solidFill>
            <a:srgbClr val="678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pie de página 1">
            <a:extLst>
              <a:ext uri="{FF2B5EF4-FFF2-40B4-BE49-F238E27FC236}">
                <a16:creationId xmlns="" xmlns:a16="http://schemas.microsoft.com/office/drawing/2014/main" id="{481810B7-A8A9-0F42-B91C-0C03462BF751}"/>
              </a:ext>
            </a:extLst>
          </p:cNvPr>
          <p:cNvSpPr>
            <a:spLocks noGrp="1"/>
          </p:cNvSpPr>
          <p:nvPr>
            <p:ph type="ftr" sz="quarter" idx="17"/>
          </p:nvPr>
        </p:nvSpPr>
        <p:spPr/>
        <p:txBody>
          <a:bodyPr/>
          <a:lstStyle/>
          <a:p>
            <a:fld id="{E5ED4B78-5B97-9748-A1C9-0E349DE86C54}" type="slidenum">
              <a:rPr lang="es-ES" smtClean="0"/>
              <a:pPr/>
              <a:t>‹nº›</a:t>
            </a:fld>
            <a:endParaRPr lang="es-ES" dirty="0"/>
          </a:p>
        </p:txBody>
      </p:sp>
    </p:spTree>
    <p:extLst>
      <p:ext uri="{BB962C8B-B14F-4D97-AF65-F5344CB8AC3E}">
        <p14:creationId xmlns:p14="http://schemas.microsoft.com/office/powerpoint/2010/main" val="1139338933"/>
      </p:ext>
    </p:extLst>
  </p:cSld>
  <p:clrMapOvr>
    <a:masterClrMapping/>
  </p:clrMapOvr>
  <p:extLst>
    <p:ext uri="{DCECCB84-F9BA-43D5-87BE-67443E8EF086}">
      <p15:sldGuideLst xmlns:p15="http://schemas.microsoft.com/office/powerpoint/2012/main">
        <p15:guide id="1" pos="189">
          <p15:clr>
            <a:srgbClr val="FBAE40"/>
          </p15:clr>
        </p15:guide>
        <p15:guide id="2" orient="horz" pos="187">
          <p15:clr>
            <a:srgbClr val="FBAE40"/>
          </p15:clr>
        </p15:guide>
        <p15:guide id="4" orient="horz" pos="4133">
          <p15:clr>
            <a:srgbClr val="FBAE40"/>
          </p15:clr>
        </p15:guide>
        <p15:guide id="5" orient="horz" pos="368">
          <p15:clr>
            <a:srgbClr val="FBAE40"/>
          </p15:clr>
        </p15:guide>
        <p15:guide id="6" pos="39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ular + Subtitular + texto largo 2">
    <p:spTree>
      <p:nvGrpSpPr>
        <p:cNvPr id="1" name=""/>
        <p:cNvGrpSpPr/>
        <p:nvPr/>
      </p:nvGrpSpPr>
      <p:grpSpPr>
        <a:xfrm>
          <a:off x="0" y="0"/>
          <a:ext cx="0" cy="0"/>
          <a:chOff x="0" y="0"/>
          <a:chExt cx="0" cy="0"/>
        </a:xfrm>
      </p:grpSpPr>
      <p:cxnSp>
        <p:nvCxnSpPr>
          <p:cNvPr id="15" name="Conector recto 14">
            <a:extLst>
              <a:ext uri="{FF2B5EF4-FFF2-40B4-BE49-F238E27FC236}">
                <a16:creationId xmlns="" xmlns:a16="http://schemas.microsoft.com/office/drawing/2014/main" id="{3D0A66B1-9162-A84C-95BD-D90AC9EB652D}"/>
              </a:ext>
            </a:extLst>
          </p:cNvPr>
          <p:cNvCxnSpPr/>
          <p:nvPr userDrawn="1"/>
        </p:nvCxnSpPr>
        <p:spPr>
          <a:xfrm>
            <a:off x="0" y="6560175"/>
            <a:ext cx="121920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17" name="Marcador de número de diapositiva 2">
            <a:extLst>
              <a:ext uri="{FF2B5EF4-FFF2-40B4-BE49-F238E27FC236}">
                <a16:creationId xmlns="" xmlns:a16="http://schemas.microsoft.com/office/drawing/2014/main" id="{1FA7FD56-08FA-1448-9522-D4B3D3D22D3F}"/>
              </a:ext>
            </a:extLst>
          </p:cNvPr>
          <p:cNvSpPr>
            <a:spLocks noGrp="1"/>
          </p:cNvSpPr>
          <p:nvPr>
            <p:ph type="sldNum" sz="quarter" idx="12"/>
          </p:nvPr>
        </p:nvSpPr>
        <p:spPr>
          <a:xfrm>
            <a:off x="11527200" y="6522858"/>
            <a:ext cx="598170" cy="365125"/>
          </a:xfrm>
          <a:prstGeom prst="rect">
            <a:avLst/>
          </a:prstGeom>
        </p:spPr>
        <p:txBody>
          <a:bodyPr/>
          <a:lstStyle/>
          <a:p>
            <a:fld id="{122868C0-15F9-6446-8284-6EA5930D29A1}" type="slidenum">
              <a:rPr lang="es-ES" smtClean="0"/>
              <a:pPr/>
              <a:t>‹nº›</a:t>
            </a:fld>
            <a:endParaRPr lang="es-ES" dirty="0"/>
          </a:p>
        </p:txBody>
      </p:sp>
      <p:sp>
        <p:nvSpPr>
          <p:cNvPr id="3" name="Marcador de texto 2">
            <a:extLst>
              <a:ext uri="{FF2B5EF4-FFF2-40B4-BE49-F238E27FC236}">
                <a16:creationId xmlns="" xmlns:a16="http://schemas.microsoft.com/office/drawing/2014/main" id="{6C4DFCFB-B166-E946-BF16-7899DF754830}"/>
              </a:ext>
            </a:extLst>
          </p:cNvPr>
          <p:cNvSpPr>
            <a:spLocks noGrp="1"/>
          </p:cNvSpPr>
          <p:nvPr>
            <p:ph type="body" sz="quarter" idx="13" hasCustomPrompt="1"/>
          </p:nvPr>
        </p:nvSpPr>
        <p:spPr>
          <a:xfrm>
            <a:off x="300038" y="296863"/>
            <a:ext cx="5568950" cy="287337"/>
          </a:xfrm>
          <a:prstGeom prst="rect">
            <a:avLst/>
          </a:prstGeom>
        </p:spPr>
        <p:txBody>
          <a:bodyPr/>
          <a:lstStyle>
            <a:lvl1pPr marL="0" indent="0">
              <a:buNone/>
              <a:defRPr lang="es-ES" sz="24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8" name="Marcador de texto 15">
            <a:extLst>
              <a:ext uri="{FF2B5EF4-FFF2-40B4-BE49-F238E27FC236}">
                <a16:creationId xmlns="" xmlns:a16="http://schemas.microsoft.com/office/drawing/2014/main" id="{38C77855-ACDF-0C47-9D1B-9865501301BB}"/>
              </a:ext>
            </a:extLst>
          </p:cNvPr>
          <p:cNvSpPr>
            <a:spLocks noGrp="1"/>
          </p:cNvSpPr>
          <p:nvPr>
            <p:ph type="body" sz="quarter" idx="16" hasCustomPrompt="1"/>
          </p:nvPr>
        </p:nvSpPr>
        <p:spPr>
          <a:xfrm>
            <a:off x="300038" y="773664"/>
            <a:ext cx="6767513" cy="406400"/>
          </a:xfrm>
          <a:prstGeom prst="rect">
            <a:avLst/>
          </a:prstGeom>
        </p:spPr>
        <p:txBody>
          <a:bodyPr/>
          <a:lstStyle>
            <a:lvl1pPr marL="0" indent="0">
              <a:buNone/>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1pPr>
            <a:lvl2pP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2pPr>
            <a:lvl3pP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3pPr>
            <a:lvl4pP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4pPr>
            <a:lvl5pPr>
              <a:defRPr lang="es-ES" sz="1600" kern="1200" dirty="0">
                <a:solidFill>
                  <a:schemeClr val="bg1">
                    <a:lumMod val="65000"/>
                  </a:schemeClr>
                </a:solidFill>
                <a:latin typeface="Arial" panose="020B0604020202020204" pitchFamily="34" charset="0"/>
                <a:ea typeface="+mn-ea"/>
                <a:cs typeface="Arial" panose="020B0604020202020204" pitchFamily="34" charset="0"/>
              </a:defRPr>
            </a:lvl5pPr>
          </a:lstStyle>
          <a:p>
            <a:pPr lvl="0"/>
            <a:r>
              <a:rPr lang="es-ES" dirty="0"/>
              <a:t>Subtítulo</a:t>
            </a:r>
          </a:p>
        </p:txBody>
      </p:sp>
      <p:sp>
        <p:nvSpPr>
          <p:cNvPr id="9" name="Marcador de texto 6">
            <a:extLst>
              <a:ext uri="{FF2B5EF4-FFF2-40B4-BE49-F238E27FC236}">
                <a16:creationId xmlns="" xmlns:a16="http://schemas.microsoft.com/office/drawing/2014/main" id="{74CA7097-7F03-894B-9EDA-25C24B50D4C4}"/>
              </a:ext>
            </a:extLst>
          </p:cNvPr>
          <p:cNvSpPr>
            <a:spLocks noGrp="1"/>
          </p:cNvSpPr>
          <p:nvPr>
            <p:ph type="body" sz="quarter" idx="15" hasCustomPrompt="1"/>
          </p:nvPr>
        </p:nvSpPr>
        <p:spPr>
          <a:xfrm>
            <a:off x="300038" y="1369528"/>
            <a:ext cx="9970633" cy="4904272"/>
          </a:xfrm>
          <a:prstGeom prst="rect">
            <a:avLst/>
          </a:prstGeom>
        </p:spPr>
        <p:txBody>
          <a:bodyPr/>
          <a:lstStyle>
            <a:lvl1pPr marL="0" indent="0">
              <a:buNone/>
              <a:defRPr sz="1400">
                <a:solidFill>
                  <a:srgbClr val="505050"/>
                </a:solidFill>
              </a:defRPr>
            </a:lvl1pPr>
          </a:lstStyle>
          <a:p>
            <a:pPr lvl="0"/>
            <a:r>
              <a:rPr lang="es-ES" dirty="0"/>
              <a:t>Texto</a:t>
            </a:r>
          </a:p>
        </p:txBody>
      </p:sp>
      <p:sp>
        <p:nvSpPr>
          <p:cNvPr id="19" name="Forma libre 18">
            <a:extLst>
              <a:ext uri="{FF2B5EF4-FFF2-40B4-BE49-F238E27FC236}">
                <a16:creationId xmlns="" xmlns:a16="http://schemas.microsoft.com/office/drawing/2014/main" id="{6007A66D-6D49-2348-A039-C1916CF83A28}"/>
              </a:ext>
            </a:extLst>
          </p:cNvPr>
          <p:cNvSpPr/>
          <p:nvPr userDrawn="1"/>
        </p:nvSpPr>
        <p:spPr>
          <a:xfrm rot="7200000">
            <a:off x="8630579" y="859224"/>
            <a:ext cx="5973042" cy="4489631"/>
          </a:xfrm>
          <a:custGeom>
            <a:avLst/>
            <a:gdLst>
              <a:gd name="connsiteX0" fmla="*/ 692825 w 5973042"/>
              <a:gd name="connsiteY0" fmla="*/ 4480095 h 4489631"/>
              <a:gd name="connsiteX1" fmla="*/ 0 w 5973042"/>
              <a:gd name="connsiteY1" fmla="*/ 3280087 h 4489631"/>
              <a:gd name="connsiteX2" fmla="*/ 5681278 w 5973042"/>
              <a:gd name="connsiteY2" fmla="*/ 0 h 4489631"/>
              <a:gd name="connsiteX3" fmla="*/ 5973042 w 5973042"/>
              <a:gd name="connsiteY3" fmla="*/ 505349 h 4489631"/>
              <a:gd name="connsiteX4" fmla="*/ 5901090 w 5973042"/>
              <a:gd name="connsiteY4" fmla="*/ 673955 h 4489631"/>
              <a:gd name="connsiteX5" fmla="*/ 5180758 w 5973042"/>
              <a:gd name="connsiteY5" fmla="*/ 1387518 h 4489631"/>
              <a:gd name="connsiteX6" fmla="*/ 3687533 w 5973042"/>
              <a:gd name="connsiteY6" fmla="*/ 2231760 h 4489631"/>
              <a:gd name="connsiteX7" fmla="*/ 2498401 w 5973042"/>
              <a:gd name="connsiteY7" fmla="*/ 3774377 h 4489631"/>
              <a:gd name="connsiteX8" fmla="*/ 1061115 w 5973042"/>
              <a:gd name="connsiteY8" fmla="*/ 4481145 h 4489631"/>
              <a:gd name="connsiteX9" fmla="*/ 856764 w 5973042"/>
              <a:gd name="connsiteY9" fmla="*/ 4489556 h 448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3042" h="4489631">
                <a:moveTo>
                  <a:pt x="692825" y="4480095"/>
                </a:moveTo>
                <a:lnTo>
                  <a:pt x="0" y="3280087"/>
                </a:lnTo>
                <a:lnTo>
                  <a:pt x="5681278" y="0"/>
                </a:lnTo>
                <a:lnTo>
                  <a:pt x="5973042" y="505349"/>
                </a:lnTo>
                <a:lnTo>
                  <a:pt x="5901090" y="673955"/>
                </a:lnTo>
                <a:cubicBezTo>
                  <a:pt x="5748713" y="970812"/>
                  <a:pt x="5493855" y="1212839"/>
                  <a:pt x="5180758" y="1387518"/>
                </a:cubicBezTo>
                <a:cubicBezTo>
                  <a:pt x="4679801" y="1667004"/>
                  <a:pt x="4115531" y="1849962"/>
                  <a:pt x="3687533" y="2231760"/>
                </a:cubicBezTo>
                <a:cubicBezTo>
                  <a:pt x="3201894" y="2664940"/>
                  <a:pt x="2948525" y="3304106"/>
                  <a:pt x="2498401" y="3774377"/>
                </a:cubicBezTo>
                <a:cubicBezTo>
                  <a:pt x="2121236" y="4168311"/>
                  <a:pt x="1604280" y="4431465"/>
                  <a:pt x="1061115" y="4481145"/>
                </a:cubicBezTo>
                <a:cubicBezTo>
                  <a:pt x="993219" y="4487355"/>
                  <a:pt x="924988" y="4490139"/>
                  <a:pt x="856764" y="4489556"/>
                </a:cubicBezTo>
                <a:close/>
              </a:path>
            </a:pathLst>
          </a:custGeom>
          <a:solidFill>
            <a:schemeClr val="accent5"/>
          </a:solidFill>
          <a:ln w="5409" cap="flat">
            <a:noFill/>
            <a:prstDash val="solid"/>
            <a:miter/>
          </a:ln>
        </p:spPr>
        <p:txBody>
          <a:bodyPr wrap="square" rtlCol="0" anchor="ctr">
            <a:noAutofit/>
          </a:bodyPr>
          <a:lstStyle/>
          <a:p>
            <a:endParaRPr lang="es-ES">
              <a:solidFill>
                <a:srgbClr val="D76734"/>
              </a:solidFill>
            </a:endParaRPr>
          </a:p>
        </p:txBody>
      </p:sp>
      <p:sp>
        <p:nvSpPr>
          <p:cNvPr id="11" name="Gráfico 1">
            <a:extLst>
              <a:ext uri="{FF2B5EF4-FFF2-40B4-BE49-F238E27FC236}">
                <a16:creationId xmlns="" xmlns:a16="http://schemas.microsoft.com/office/drawing/2014/main" id="{8878D26B-5171-A247-919F-FDDC3032BD48}"/>
              </a:ext>
            </a:extLst>
          </p:cNvPr>
          <p:cNvSpPr/>
          <p:nvPr userDrawn="1"/>
        </p:nvSpPr>
        <p:spPr>
          <a:xfrm>
            <a:off x="6825034" y="9793366"/>
            <a:ext cx="3856000" cy="2044679"/>
          </a:xfrm>
          <a:custGeom>
            <a:avLst/>
            <a:gdLst>
              <a:gd name="connsiteX0" fmla="*/ 5053611 w 5127540"/>
              <a:gd name="connsiteY0" fmla="*/ 587687 h 2718925"/>
              <a:gd name="connsiteX1" fmla="*/ 4737097 w 5127540"/>
              <a:gd name="connsiteY1" fmla="*/ 1940068 h 2718925"/>
              <a:gd name="connsiteX2" fmla="*/ 3446475 w 5127540"/>
              <a:gd name="connsiteY2" fmla="*/ 2599186 h 2718925"/>
              <a:gd name="connsiteX3" fmla="*/ 521308 w 5127540"/>
              <a:gd name="connsiteY3" fmla="*/ 2359731 h 2718925"/>
              <a:gd name="connsiteX4" fmla="*/ 10643 w 5127540"/>
              <a:gd name="connsiteY4" fmla="*/ 1903963 h 2718925"/>
              <a:gd name="connsiteX5" fmla="*/ 330576 w 5127540"/>
              <a:gd name="connsiteY5" fmla="*/ 1314273 h 2718925"/>
              <a:gd name="connsiteX6" fmla="*/ 1021845 w 5127540"/>
              <a:gd name="connsiteY6" fmla="*/ 1123379 h 2718925"/>
              <a:gd name="connsiteX7" fmla="*/ 2219601 w 5127540"/>
              <a:gd name="connsiteY7" fmla="*/ 715983 h 2718925"/>
              <a:gd name="connsiteX8" fmla="*/ 3147622 w 5127540"/>
              <a:gd name="connsiteY8" fmla="*/ 214689 h 2718925"/>
              <a:gd name="connsiteX9" fmla="*/ 4168509 w 5127540"/>
              <a:gd name="connsiteY9" fmla="*/ 10959 h 2718925"/>
              <a:gd name="connsiteX10" fmla="*/ 5053611 w 5127540"/>
              <a:gd name="connsiteY10" fmla="*/ 587687 h 271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7540" h="2718925">
                <a:moveTo>
                  <a:pt x="5053611" y="587687"/>
                </a:moveTo>
                <a:cubicBezTo>
                  <a:pt x="5241874" y="1039788"/>
                  <a:pt x="5073742" y="1584205"/>
                  <a:pt x="4737097" y="1940068"/>
                </a:cubicBezTo>
                <a:cubicBezTo>
                  <a:pt x="4400451" y="2295931"/>
                  <a:pt x="3924160" y="2489101"/>
                  <a:pt x="3446475" y="2599186"/>
                </a:cubicBezTo>
                <a:cubicBezTo>
                  <a:pt x="2477940" y="2822391"/>
                  <a:pt x="1440594" y="2737472"/>
                  <a:pt x="521308" y="2359731"/>
                </a:cubicBezTo>
                <a:cubicBezTo>
                  <a:pt x="301647" y="2269501"/>
                  <a:pt x="65020" y="2134882"/>
                  <a:pt x="10643" y="1903963"/>
                </a:cubicBezTo>
                <a:cubicBezTo>
                  <a:pt x="-44304" y="1670325"/>
                  <a:pt x="121170" y="1431882"/>
                  <a:pt x="330576" y="1314273"/>
                </a:cubicBezTo>
                <a:cubicBezTo>
                  <a:pt x="539983" y="1196663"/>
                  <a:pt x="785851" y="1168336"/>
                  <a:pt x="1021845" y="1123379"/>
                </a:cubicBezTo>
                <a:cubicBezTo>
                  <a:pt x="1438163" y="1044043"/>
                  <a:pt x="1841327" y="906921"/>
                  <a:pt x="2219601" y="715983"/>
                </a:cubicBezTo>
                <a:cubicBezTo>
                  <a:pt x="2533520" y="557526"/>
                  <a:pt x="2828575" y="362775"/>
                  <a:pt x="3147622" y="214689"/>
                </a:cubicBezTo>
                <a:cubicBezTo>
                  <a:pt x="3466669" y="66602"/>
                  <a:pt x="3819710" y="-34441"/>
                  <a:pt x="4168509" y="10959"/>
                </a:cubicBezTo>
                <a:cubicBezTo>
                  <a:pt x="4517308" y="56359"/>
                  <a:pt x="4934475" y="257053"/>
                  <a:pt x="5053611" y="587687"/>
                </a:cubicBezTo>
              </a:path>
            </a:pathLst>
          </a:custGeom>
          <a:solidFill>
            <a:srgbClr val="9AAE02"/>
          </a:solidFill>
          <a:ln w="6319" cap="flat">
            <a:noFill/>
            <a:prstDash val="solid"/>
            <a:miter/>
          </a:ln>
        </p:spPr>
        <p:txBody>
          <a:bodyPr rtlCol="0" anchor="ctr"/>
          <a:lstStyle/>
          <a:p>
            <a:endParaRPr lang="es-ES">
              <a:solidFill>
                <a:srgbClr val="9AAE04"/>
              </a:solidFill>
            </a:endParaRPr>
          </a:p>
        </p:txBody>
      </p:sp>
      <p:sp>
        <p:nvSpPr>
          <p:cNvPr id="12" name="Gráfico 3">
            <a:extLst>
              <a:ext uri="{FF2B5EF4-FFF2-40B4-BE49-F238E27FC236}">
                <a16:creationId xmlns="" xmlns:a16="http://schemas.microsoft.com/office/drawing/2014/main" id="{036DAD51-39B7-2F41-A464-E5CB8C94F7F6}"/>
              </a:ext>
            </a:extLst>
          </p:cNvPr>
          <p:cNvSpPr/>
          <p:nvPr userDrawn="1"/>
        </p:nvSpPr>
        <p:spPr>
          <a:xfrm rot="10800000">
            <a:off x="1482575" y="10371887"/>
            <a:ext cx="3754477" cy="2264576"/>
          </a:xfrm>
          <a:custGeom>
            <a:avLst/>
            <a:gdLst>
              <a:gd name="connsiteX0" fmla="*/ 19763 w 3429439"/>
              <a:gd name="connsiteY0" fmla="*/ 1219404 h 2068524"/>
              <a:gd name="connsiteX1" fmla="*/ 131627 w 3429439"/>
              <a:gd name="connsiteY1" fmla="*/ 816017 h 2068524"/>
              <a:gd name="connsiteX2" fmla="*/ 506645 w 3429439"/>
              <a:gd name="connsiteY2" fmla="*/ 573570 h 2068524"/>
              <a:gd name="connsiteX3" fmla="*/ 2886182 w 3429439"/>
              <a:gd name="connsiteY3" fmla="*/ 2035 h 2068524"/>
              <a:gd name="connsiteX4" fmla="*/ 3150520 w 3429439"/>
              <a:gd name="connsiteY4" fmla="*/ 18228 h 2068524"/>
              <a:gd name="connsiteX5" fmla="*/ 3367981 w 3429439"/>
              <a:gd name="connsiteY5" fmla="*/ 159914 h 2068524"/>
              <a:gd name="connsiteX6" fmla="*/ 3353178 w 3429439"/>
              <a:gd name="connsiteY6" fmla="*/ 578606 h 2068524"/>
              <a:gd name="connsiteX7" fmla="*/ 2980184 w 3429439"/>
              <a:gd name="connsiteY7" fmla="*/ 857289 h 2068524"/>
              <a:gd name="connsiteX8" fmla="*/ 2422147 w 3429439"/>
              <a:gd name="connsiteY8" fmla="*/ 1397030 h 2068524"/>
              <a:gd name="connsiteX9" fmla="*/ 1891892 w 3429439"/>
              <a:gd name="connsiteY9" fmla="*/ 1938105 h 2068524"/>
              <a:gd name="connsiteX10" fmla="*/ 1105242 w 3429439"/>
              <a:gd name="connsiteY10" fmla="*/ 2001494 h 2068524"/>
              <a:gd name="connsiteX11" fmla="*/ 652705 w 3429439"/>
              <a:gd name="connsiteY11" fmla="*/ 1399696 h 2068524"/>
              <a:gd name="connsiteX12" fmla="*/ 19763 w 3429439"/>
              <a:gd name="connsiteY12" fmla="*/ 1219404 h 206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439" h="2068524">
                <a:moveTo>
                  <a:pt x="19763" y="1219404"/>
                </a:moveTo>
                <a:cubicBezTo>
                  <a:pt x="-34516" y="1107980"/>
                  <a:pt x="29632" y="925663"/>
                  <a:pt x="131627" y="816017"/>
                </a:cubicBezTo>
                <a:cubicBezTo>
                  <a:pt x="233622" y="706370"/>
                  <a:pt x="370553" y="636366"/>
                  <a:pt x="506645" y="573570"/>
                </a:cubicBezTo>
                <a:cubicBezTo>
                  <a:pt x="1254712" y="228853"/>
                  <a:pt x="2063225" y="34658"/>
                  <a:pt x="2886182" y="2035"/>
                </a:cubicBezTo>
                <a:cubicBezTo>
                  <a:pt x="2974706" y="-1421"/>
                  <a:pt x="3064513" y="-2902"/>
                  <a:pt x="3150520" y="18228"/>
                </a:cubicBezTo>
                <a:cubicBezTo>
                  <a:pt x="3236528" y="39358"/>
                  <a:pt x="3319624" y="85615"/>
                  <a:pt x="3367981" y="159914"/>
                </a:cubicBezTo>
                <a:cubicBezTo>
                  <a:pt x="3453051" y="290691"/>
                  <a:pt x="3452558" y="458394"/>
                  <a:pt x="3353178" y="578606"/>
                </a:cubicBezTo>
                <a:cubicBezTo>
                  <a:pt x="3253799" y="698817"/>
                  <a:pt x="3112131" y="774202"/>
                  <a:pt x="2980184" y="857289"/>
                </a:cubicBezTo>
                <a:cubicBezTo>
                  <a:pt x="2765140" y="992755"/>
                  <a:pt x="2567664" y="1188055"/>
                  <a:pt x="2422147" y="1397030"/>
                </a:cubicBezTo>
                <a:cubicBezTo>
                  <a:pt x="2277518" y="1604771"/>
                  <a:pt x="2097707" y="1790840"/>
                  <a:pt x="1891892" y="1938105"/>
                </a:cubicBezTo>
                <a:cubicBezTo>
                  <a:pt x="1686076" y="2085370"/>
                  <a:pt x="1329365" y="2119138"/>
                  <a:pt x="1105242" y="2001494"/>
                </a:cubicBezTo>
                <a:cubicBezTo>
                  <a:pt x="878751" y="1882467"/>
                  <a:pt x="872238" y="1531213"/>
                  <a:pt x="652705" y="1399696"/>
                </a:cubicBezTo>
                <a:cubicBezTo>
                  <a:pt x="475607" y="1293456"/>
                  <a:pt x="96149" y="1359757"/>
                  <a:pt x="19763" y="1219404"/>
                </a:cubicBezTo>
              </a:path>
            </a:pathLst>
          </a:custGeom>
          <a:solidFill>
            <a:srgbClr val="960F68"/>
          </a:solidFill>
          <a:ln w="4934" cap="flat">
            <a:noFill/>
            <a:prstDash val="solid"/>
            <a:miter/>
          </a:ln>
        </p:spPr>
        <p:txBody>
          <a:bodyPr rtlCol="0" anchor="ctr"/>
          <a:lstStyle/>
          <a:p>
            <a:endParaRPr lang="es-ES" dirty="0">
              <a:solidFill>
                <a:srgbClr val="960F68"/>
              </a:solidFill>
            </a:endParaRPr>
          </a:p>
        </p:txBody>
      </p:sp>
      <p:sp>
        <p:nvSpPr>
          <p:cNvPr id="14" name="Rectángulo 15">
            <a:extLst>
              <a:ext uri="{FF2B5EF4-FFF2-40B4-BE49-F238E27FC236}">
                <a16:creationId xmlns="" xmlns:a16="http://schemas.microsoft.com/office/drawing/2014/main" id="{B9AFBC06-6E9C-0A49-9AFC-D6288D0569EC}"/>
              </a:ext>
            </a:extLst>
          </p:cNvPr>
          <p:cNvSpPr/>
          <p:nvPr userDrawn="1"/>
        </p:nvSpPr>
        <p:spPr>
          <a:xfrm>
            <a:off x="259519" y="6564747"/>
            <a:ext cx="3456514" cy="261610"/>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a:cs typeface="Arial"/>
              </a:rPr>
              <a:t>Lógica de </a:t>
            </a:r>
            <a:r>
              <a:rPr lang="es-ES" sz="1100" dirty="0" err="1">
                <a:cs typeface="Arial"/>
              </a:rPr>
              <a:t>Programação</a:t>
            </a:r>
            <a:r>
              <a:rPr lang="es-ES" sz="1100" dirty="0">
                <a:cs typeface="Arial"/>
              </a:rPr>
              <a:t> </a:t>
            </a:r>
            <a:r>
              <a:rPr lang="es-ES" sz="1100" dirty="0" err="1">
                <a:cs typeface="Arial"/>
              </a:rPr>
              <a:t>com</a:t>
            </a:r>
            <a:r>
              <a:rPr lang="es-ES" sz="1100" dirty="0">
                <a:cs typeface="Arial"/>
              </a:rPr>
              <a:t> </a:t>
            </a:r>
            <a:r>
              <a:rPr lang="es-ES" sz="1100" dirty="0" err="1">
                <a:cs typeface="Arial"/>
              </a:rPr>
              <a:t>Javascript</a:t>
            </a:r>
            <a:r>
              <a:rPr lang="es-ES" sz="1100" dirty="0">
                <a:solidFill>
                  <a:srgbClr val="505050"/>
                </a:solidFill>
              </a:rPr>
              <a:t> – nov/2020</a:t>
            </a:r>
          </a:p>
        </p:txBody>
      </p:sp>
    </p:spTree>
    <p:extLst>
      <p:ext uri="{BB962C8B-B14F-4D97-AF65-F5344CB8AC3E}">
        <p14:creationId xmlns:p14="http://schemas.microsoft.com/office/powerpoint/2010/main" val="2395136078"/>
      </p:ext>
    </p:extLst>
  </p:cSld>
  <p:clrMapOvr>
    <a:masterClrMapping/>
  </p:clrMapOvr>
  <p:extLst>
    <p:ext uri="{DCECCB84-F9BA-43D5-87BE-67443E8EF086}">
      <p15:sldGuideLst xmlns:p15="http://schemas.microsoft.com/office/powerpoint/2012/main">
        <p15:guide id="1" pos="189">
          <p15:clr>
            <a:srgbClr val="FBAE40"/>
          </p15:clr>
        </p15:guide>
        <p15:guide id="2" orient="horz" pos="187">
          <p15:clr>
            <a:srgbClr val="FBAE40"/>
          </p15:clr>
        </p15:guide>
        <p15:guide id="4" orient="horz" pos="4133">
          <p15:clr>
            <a:srgbClr val="FBAE40"/>
          </p15:clr>
        </p15:guide>
        <p15:guide id="5" orient="horz" pos="368">
          <p15:clr>
            <a:srgbClr val="FBAE40"/>
          </p15:clr>
        </p15:guide>
        <p15:guide id="6" pos="39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fotos + texto corto">
    <p:spTree>
      <p:nvGrpSpPr>
        <p:cNvPr id="1" name=""/>
        <p:cNvGrpSpPr/>
        <p:nvPr/>
      </p:nvGrpSpPr>
      <p:grpSpPr>
        <a:xfrm>
          <a:off x="0" y="0"/>
          <a:ext cx="0" cy="0"/>
          <a:chOff x="0" y="0"/>
          <a:chExt cx="0" cy="0"/>
        </a:xfrm>
      </p:grpSpPr>
      <p:cxnSp>
        <p:nvCxnSpPr>
          <p:cNvPr id="15" name="Conector recto 14">
            <a:extLst>
              <a:ext uri="{FF2B5EF4-FFF2-40B4-BE49-F238E27FC236}">
                <a16:creationId xmlns="" xmlns:a16="http://schemas.microsoft.com/office/drawing/2014/main" id="{3D0A66B1-9162-A84C-95BD-D90AC9EB652D}"/>
              </a:ext>
            </a:extLst>
          </p:cNvPr>
          <p:cNvCxnSpPr/>
          <p:nvPr userDrawn="1"/>
        </p:nvCxnSpPr>
        <p:spPr>
          <a:xfrm>
            <a:off x="0" y="6560175"/>
            <a:ext cx="121920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25" name="Marcador de posición de imagen 24">
            <a:extLst>
              <a:ext uri="{FF2B5EF4-FFF2-40B4-BE49-F238E27FC236}">
                <a16:creationId xmlns="" xmlns:a16="http://schemas.microsoft.com/office/drawing/2014/main" id="{31C79301-93BB-EC47-96D4-97E700C8A3D4}"/>
              </a:ext>
            </a:extLst>
          </p:cNvPr>
          <p:cNvSpPr>
            <a:spLocks noGrp="1"/>
          </p:cNvSpPr>
          <p:nvPr>
            <p:ph type="pic" sz="quarter" idx="15" hasCustomPrompt="1"/>
          </p:nvPr>
        </p:nvSpPr>
        <p:spPr>
          <a:xfrm>
            <a:off x="4837112" y="0"/>
            <a:ext cx="3983686" cy="6561138"/>
          </a:xfrm>
          <a:custGeom>
            <a:avLst/>
            <a:gdLst>
              <a:gd name="connsiteX0" fmla="*/ 0 w 3357420"/>
              <a:gd name="connsiteY0" fmla="*/ 0 h 6561138"/>
              <a:gd name="connsiteX1" fmla="*/ 3357420 w 3357420"/>
              <a:gd name="connsiteY1" fmla="*/ 0 h 6561138"/>
              <a:gd name="connsiteX2" fmla="*/ 3317886 w 3357420"/>
              <a:gd name="connsiteY2" fmla="*/ 98795 h 6561138"/>
              <a:gd name="connsiteX3" fmla="*/ 3226306 w 3357420"/>
              <a:gd name="connsiteY3" fmla="*/ 404691 h 6561138"/>
              <a:gd name="connsiteX4" fmla="*/ 2853172 w 3357420"/>
              <a:gd name="connsiteY4" fmla="*/ 6262987 h 6561138"/>
              <a:gd name="connsiteX5" fmla="*/ 2893468 w 3357420"/>
              <a:gd name="connsiteY5" fmla="*/ 6530642 h 6561138"/>
              <a:gd name="connsiteX6" fmla="*/ 2899874 w 3357420"/>
              <a:gd name="connsiteY6" fmla="*/ 6561138 h 6561138"/>
              <a:gd name="connsiteX7" fmla="*/ 0 w 3357420"/>
              <a:gd name="connsiteY7" fmla="*/ 6561138 h 656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7420" h="6561138">
                <a:moveTo>
                  <a:pt x="0" y="0"/>
                </a:moveTo>
                <a:lnTo>
                  <a:pt x="3357420" y="0"/>
                </a:lnTo>
                <a:lnTo>
                  <a:pt x="3317886" y="98795"/>
                </a:lnTo>
                <a:cubicBezTo>
                  <a:pt x="3282359" y="198959"/>
                  <a:pt x="3253653" y="302018"/>
                  <a:pt x="3226306" y="404691"/>
                </a:cubicBezTo>
                <a:cubicBezTo>
                  <a:pt x="2718975" y="2314030"/>
                  <a:pt x="2592194" y="4304547"/>
                  <a:pt x="2853172" y="6262987"/>
                </a:cubicBezTo>
                <a:cubicBezTo>
                  <a:pt x="2865090" y="6352074"/>
                  <a:pt x="2878003" y="6441600"/>
                  <a:pt x="2893468" y="6530642"/>
                </a:cubicBezTo>
                <a:lnTo>
                  <a:pt x="2899874" y="6561138"/>
                </a:lnTo>
                <a:lnTo>
                  <a:pt x="0" y="6561138"/>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s-ES" sz="1600" kern="1200" dirty="0" smtClean="0">
                <a:solidFill>
                  <a:srgbClr val="505050"/>
                </a:solidFill>
                <a:latin typeface="+mn-lt"/>
                <a:ea typeface="+mn-ea"/>
                <a:cs typeface="+mn-cs"/>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dirty="0"/>
              <a:t>Haz </a:t>
            </a:r>
            <a:r>
              <a:rPr lang="es-ES" dirty="0" err="1"/>
              <a:t>click</a:t>
            </a:r>
            <a:r>
              <a:rPr lang="es-ES" dirty="0"/>
              <a:t> en 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dirty="0"/>
              <a:t>cuadrado para cambiar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dirty="0"/>
              <a:t>la imagen</a:t>
            </a:r>
          </a:p>
          <a:p>
            <a:endParaRPr lang="es-ES" dirty="0"/>
          </a:p>
        </p:txBody>
      </p:sp>
      <p:sp>
        <p:nvSpPr>
          <p:cNvPr id="26" name="Marcador de texto 40">
            <a:extLst>
              <a:ext uri="{FF2B5EF4-FFF2-40B4-BE49-F238E27FC236}">
                <a16:creationId xmlns="" xmlns:a16="http://schemas.microsoft.com/office/drawing/2014/main" id="{E911EB4F-833F-1646-8D37-91C0F5EEEFC8}"/>
              </a:ext>
            </a:extLst>
          </p:cNvPr>
          <p:cNvSpPr>
            <a:spLocks noGrp="1"/>
          </p:cNvSpPr>
          <p:nvPr>
            <p:ph type="body" sz="quarter" idx="11" hasCustomPrompt="1"/>
          </p:nvPr>
        </p:nvSpPr>
        <p:spPr>
          <a:xfrm>
            <a:off x="8554526" y="4049162"/>
            <a:ext cx="3013587" cy="2209800"/>
          </a:xfrm>
          <a:prstGeom prst="rect">
            <a:avLst/>
          </a:prstGeom>
        </p:spPr>
        <p:txBody>
          <a:bodyPr/>
          <a:lstStyle>
            <a:lvl1pPr marL="0" indent="0">
              <a:buNone/>
              <a:defRPr sz="2400">
                <a:solidFill>
                  <a:srgbClr val="505050"/>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s-ES" dirty="0"/>
              <a:t>Texto</a:t>
            </a:r>
          </a:p>
        </p:txBody>
      </p:sp>
      <p:sp>
        <p:nvSpPr>
          <p:cNvPr id="22" name="Marcador de posición de imagen 21">
            <a:extLst>
              <a:ext uri="{FF2B5EF4-FFF2-40B4-BE49-F238E27FC236}">
                <a16:creationId xmlns="" xmlns:a16="http://schemas.microsoft.com/office/drawing/2014/main" id="{D3B94960-66C5-E447-919D-28DD147F3C76}"/>
              </a:ext>
            </a:extLst>
          </p:cNvPr>
          <p:cNvSpPr>
            <a:spLocks noGrp="1"/>
          </p:cNvSpPr>
          <p:nvPr>
            <p:ph type="pic" sz="quarter" idx="14" hasCustomPrompt="1"/>
          </p:nvPr>
        </p:nvSpPr>
        <p:spPr>
          <a:xfrm>
            <a:off x="2773363" y="0"/>
            <a:ext cx="3633259" cy="6561138"/>
          </a:xfrm>
          <a:custGeom>
            <a:avLst/>
            <a:gdLst>
              <a:gd name="connsiteX0" fmla="*/ 0 w 3813839"/>
              <a:gd name="connsiteY0" fmla="*/ 0 h 6561138"/>
              <a:gd name="connsiteX1" fmla="*/ 2754193 w 3813839"/>
              <a:gd name="connsiteY1" fmla="*/ 0 h 6561138"/>
              <a:gd name="connsiteX2" fmla="*/ 2728968 w 3813839"/>
              <a:gd name="connsiteY2" fmla="*/ 84386 h 6561138"/>
              <a:gd name="connsiteX3" fmla="*/ 2763228 w 3813839"/>
              <a:gd name="connsiteY3" fmla="*/ 1704451 h 6561138"/>
              <a:gd name="connsiteX4" fmla="*/ 3748690 w 3813839"/>
              <a:gd name="connsiteY4" fmla="*/ 4111574 h 6561138"/>
              <a:gd name="connsiteX5" fmla="*/ 3723658 w 3813839"/>
              <a:gd name="connsiteY5" fmla="*/ 6402146 h 6561138"/>
              <a:gd name="connsiteX6" fmla="*/ 3728901 w 3813839"/>
              <a:gd name="connsiteY6" fmla="*/ 6561138 h 6561138"/>
              <a:gd name="connsiteX7" fmla="*/ 0 w 3813839"/>
              <a:gd name="connsiteY7" fmla="*/ 6561138 h 656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3839" h="6561138">
                <a:moveTo>
                  <a:pt x="0" y="0"/>
                </a:moveTo>
                <a:lnTo>
                  <a:pt x="2754193" y="0"/>
                </a:lnTo>
                <a:lnTo>
                  <a:pt x="2728968" y="84386"/>
                </a:lnTo>
                <a:cubicBezTo>
                  <a:pt x="2597261" y="613482"/>
                  <a:pt x="2611415" y="1179745"/>
                  <a:pt x="2763228" y="1704451"/>
                </a:cubicBezTo>
                <a:cubicBezTo>
                  <a:pt x="3004956" y="2539483"/>
                  <a:pt x="3573601" y="3260363"/>
                  <a:pt x="3748690" y="4111574"/>
                </a:cubicBezTo>
                <a:cubicBezTo>
                  <a:pt x="3903033" y="4861776"/>
                  <a:pt x="3736383" y="5636199"/>
                  <a:pt x="3723658" y="6402146"/>
                </a:cubicBezTo>
                <a:lnTo>
                  <a:pt x="3728901" y="6561138"/>
                </a:lnTo>
                <a:lnTo>
                  <a:pt x="0" y="6561138"/>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s-ES" sz="1600" kern="1200" dirty="0" smtClean="0">
                <a:solidFill>
                  <a:srgbClr val="505050"/>
                </a:solidFill>
                <a:latin typeface="+mn-lt"/>
                <a:ea typeface="+mn-ea"/>
                <a:cs typeface="+mn-cs"/>
              </a:defRPr>
            </a:lvl1pPr>
          </a:lstStyle>
          <a:p>
            <a:r>
              <a:rPr lang="es-ES" dirty="0"/>
              <a:t>Haz </a:t>
            </a:r>
            <a:r>
              <a:rPr lang="es-ES" dirty="0" err="1"/>
              <a:t>click</a:t>
            </a:r>
            <a:r>
              <a:rPr lang="es-ES" dirty="0"/>
              <a:t> </a:t>
            </a:r>
          </a:p>
          <a:p>
            <a:r>
              <a:rPr lang="es-ES" dirty="0"/>
              <a:t>en el cuadrado </a:t>
            </a:r>
          </a:p>
          <a:p>
            <a:r>
              <a:rPr lang="es-ES" dirty="0"/>
              <a:t>para cambiar la imagen</a:t>
            </a:r>
          </a:p>
          <a:p>
            <a:endParaRPr lang="es-ES" dirty="0"/>
          </a:p>
        </p:txBody>
      </p:sp>
      <p:sp>
        <p:nvSpPr>
          <p:cNvPr id="18" name="Marcador de posición de imagen 17">
            <a:extLst>
              <a:ext uri="{FF2B5EF4-FFF2-40B4-BE49-F238E27FC236}">
                <a16:creationId xmlns="" xmlns:a16="http://schemas.microsoft.com/office/drawing/2014/main" id="{AACAC5D1-8F5C-FF49-BD0F-6C0D0F346EED}"/>
              </a:ext>
            </a:extLst>
          </p:cNvPr>
          <p:cNvSpPr>
            <a:spLocks noGrp="1"/>
          </p:cNvSpPr>
          <p:nvPr>
            <p:ph type="pic" sz="quarter" idx="13" hasCustomPrompt="1"/>
          </p:nvPr>
        </p:nvSpPr>
        <p:spPr>
          <a:xfrm>
            <a:off x="-1" y="0"/>
            <a:ext cx="3274142" cy="6561138"/>
          </a:xfrm>
          <a:custGeom>
            <a:avLst/>
            <a:gdLst>
              <a:gd name="connsiteX0" fmla="*/ 0 w 3645940"/>
              <a:gd name="connsiteY0" fmla="*/ 0 h 6561138"/>
              <a:gd name="connsiteX1" fmla="*/ 3589687 w 3645940"/>
              <a:gd name="connsiteY1" fmla="*/ 0 h 6561138"/>
              <a:gd name="connsiteX2" fmla="*/ 3553206 w 3645940"/>
              <a:gd name="connsiteY2" fmla="*/ 45029 h 6561138"/>
              <a:gd name="connsiteX3" fmla="*/ 3351936 w 3645940"/>
              <a:gd name="connsiteY3" fmla="*/ 384511 h 6561138"/>
              <a:gd name="connsiteX4" fmla="*/ 3190421 w 3645940"/>
              <a:gd name="connsiteY4" fmla="*/ 1864696 h 6561138"/>
              <a:gd name="connsiteX5" fmla="*/ 3474757 w 3645940"/>
              <a:gd name="connsiteY5" fmla="*/ 3346287 h 6561138"/>
              <a:gd name="connsiteX6" fmla="*/ 3514917 w 3645940"/>
              <a:gd name="connsiteY6" fmla="*/ 5155383 h 6561138"/>
              <a:gd name="connsiteX7" fmla="*/ 3477766 w 3645940"/>
              <a:gd name="connsiteY7" fmla="*/ 6180443 h 6561138"/>
              <a:gd name="connsiteX8" fmla="*/ 3629319 w 3645940"/>
              <a:gd name="connsiteY8" fmla="*/ 6539840 h 6561138"/>
              <a:gd name="connsiteX9" fmla="*/ 3645940 w 3645940"/>
              <a:gd name="connsiteY9" fmla="*/ 6561138 h 6561138"/>
              <a:gd name="connsiteX10" fmla="*/ 0 w 3645940"/>
              <a:gd name="connsiteY10" fmla="*/ 6561138 h 656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5940" h="6561138">
                <a:moveTo>
                  <a:pt x="0" y="0"/>
                </a:moveTo>
                <a:lnTo>
                  <a:pt x="3589687" y="0"/>
                </a:lnTo>
                <a:lnTo>
                  <a:pt x="3553206" y="45029"/>
                </a:lnTo>
                <a:cubicBezTo>
                  <a:pt x="3473041" y="154748"/>
                  <a:pt x="3404949" y="270455"/>
                  <a:pt x="3351936" y="384511"/>
                </a:cubicBezTo>
                <a:cubicBezTo>
                  <a:pt x="3139882" y="840734"/>
                  <a:pt x="3125752" y="1365775"/>
                  <a:pt x="3190421" y="1864696"/>
                </a:cubicBezTo>
                <a:cubicBezTo>
                  <a:pt x="3255089" y="2363617"/>
                  <a:pt x="3393735" y="2849897"/>
                  <a:pt x="3474757" y="3346287"/>
                </a:cubicBezTo>
                <a:cubicBezTo>
                  <a:pt x="3572383" y="3944438"/>
                  <a:pt x="3585891" y="4553375"/>
                  <a:pt x="3514917" y="5155383"/>
                </a:cubicBezTo>
                <a:cubicBezTo>
                  <a:pt x="3474664" y="5496631"/>
                  <a:pt x="3407477" y="5844189"/>
                  <a:pt x="3477766" y="6180443"/>
                </a:cubicBezTo>
                <a:cubicBezTo>
                  <a:pt x="3504124" y="6306537"/>
                  <a:pt x="3556319" y="6431518"/>
                  <a:pt x="3629319" y="6539840"/>
                </a:cubicBezTo>
                <a:lnTo>
                  <a:pt x="3645940" y="6561138"/>
                </a:lnTo>
                <a:lnTo>
                  <a:pt x="0" y="6561138"/>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s-ES" sz="1600" kern="1200" dirty="0" smtClean="0">
                <a:solidFill>
                  <a:srgbClr val="505050"/>
                </a:solidFill>
                <a:latin typeface="+mn-lt"/>
                <a:ea typeface="+mn-ea"/>
                <a:cs typeface="+mn-cs"/>
              </a:defRPr>
            </a:lvl1pPr>
          </a:lstStyle>
          <a:p>
            <a:r>
              <a:rPr lang="es-ES" dirty="0"/>
              <a:t>Haz </a:t>
            </a:r>
            <a:r>
              <a:rPr lang="es-ES" dirty="0" err="1"/>
              <a:t>click</a:t>
            </a:r>
            <a:r>
              <a:rPr lang="es-ES" dirty="0"/>
              <a:t> en el </a:t>
            </a:r>
          </a:p>
          <a:p>
            <a:r>
              <a:rPr lang="es-ES" dirty="0"/>
              <a:t>cuadrado para </a:t>
            </a:r>
          </a:p>
          <a:p>
            <a:r>
              <a:rPr lang="es-ES" dirty="0"/>
              <a:t>cambiar la imagen</a:t>
            </a:r>
          </a:p>
          <a:p>
            <a:endParaRPr lang="es-ES" dirty="0"/>
          </a:p>
          <a:p>
            <a:endParaRPr lang="es-ES" dirty="0"/>
          </a:p>
        </p:txBody>
      </p:sp>
      <p:sp>
        <p:nvSpPr>
          <p:cNvPr id="27" name="Marcador de texto 40">
            <a:extLst>
              <a:ext uri="{FF2B5EF4-FFF2-40B4-BE49-F238E27FC236}">
                <a16:creationId xmlns="" xmlns:a16="http://schemas.microsoft.com/office/drawing/2014/main" id="{89CFB284-8B35-3E49-A874-C12E06BC988B}"/>
              </a:ext>
            </a:extLst>
          </p:cNvPr>
          <p:cNvSpPr>
            <a:spLocks noGrp="1"/>
          </p:cNvSpPr>
          <p:nvPr>
            <p:ph type="body" sz="quarter" idx="16" hasCustomPrompt="1"/>
          </p:nvPr>
        </p:nvSpPr>
        <p:spPr>
          <a:xfrm>
            <a:off x="487159" y="5304669"/>
            <a:ext cx="1926214" cy="471215"/>
          </a:xfrm>
          <a:prstGeom prst="rect">
            <a:avLst/>
          </a:prstGeom>
        </p:spPr>
        <p:txBody>
          <a:bodyPr/>
          <a:lstStyle>
            <a:lvl1pPr marL="0" indent="0" algn="ctr">
              <a:buNone/>
              <a:defRPr sz="2400" b="1">
                <a:solidFill>
                  <a:srgbClr val="505050"/>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s-ES" dirty="0"/>
              <a:t>Texto</a:t>
            </a:r>
          </a:p>
        </p:txBody>
      </p:sp>
      <p:sp>
        <p:nvSpPr>
          <p:cNvPr id="28" name="Marcador de texto 40">
            <a:extLst>
              <a:ext uri="{FF2B5EF4-FFF2-40B4-BE49-F238E27FC236}">
                <a16:creationId xmlns="" xmlns:a16="http://schemas.microsoft.com/office/drawing/2014/main" id="{8319A975-2A68-ED44-8465-E27F626D7D42}"/>
              </a:ext>
            </a:extLst>
          </p:cNvPr>
          <p:cNvSpPr>
            <a:spLocks noGrp="1"/>
          </p:cNvSpPr>
          <p:nvPr>
            <p:ph type="body" sz="quarter" idx="17" hasCustomPrompt="1"/>
          </p:nvPr>
        </p:nvSpPr>
        <p:spPr>
          <a:xfrm>
            <a:off x="3495830" y="5304669"/>
            <a:ext cx="1926214" cy="471215"/>
          </a:xfrm>
          <a:prstGeom prst="rect">
            <a:avLst/>
          </a:prstGeom>
        </p:spPr>
        <p:txBody>
          <a:bodyPr/>
          <a:lstStyle>
            <a:lvl1pPr marL="0" indent="0" algn="ctr">
              <a:buNone/>
              <a:defRPr sz="2400" b="1">
                <a:solidFill>
                  <a:srgbClr val="505050"/>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s-ES" dirty="0"/>
              <a:t>Texto</a:t>
            </a:r>
          </a:p>
        </p:txBody>
      </p:sp>
      <p:sp>
        <p:nvSpPr>
          <p:cNvPr id="29" name="Marcador de texto 40">
            <a:extLst>
              <a:ext uri="{FF2B5EF4-FFF2-40B4-BE49-F238E27FC236}">
                <a16:creationId xmlns="" xmlns:a16="http://schemas.microsoft.com/office/drawing/2014/main" id="{8135DA08-F0A1-A44A-B204-9236475480B4}"/>
              </a:ext>
            </a:extLst>
          </p:cNvPr>
          <p:cNvSpPr>
            <a:spLocks noGrp="1"/>
          </p:cNvSpPr>
          <p:nvPr>
            <p:ph type="body" sz="quarter" idx="18" hasCustomPrompt="1"/>
          </p:nvPr>
        </p:nvSpPr>
        <p:spPr>
          <a:xfrm>
            <a:off x="6129594" y="5304669"/>
            <a:ext cx="1926214" cy="471215"/>
          </a:xfrm>
          <a:prstGeom prst="rect">
            <a:avLst/>
          </a:prstGeom>
        </p:spPr>
        <p:txBody>
          <a:bodyPr/>
          <a:lstStyle>
            <a:lvl1pPr marL="0" indent="0" algn="ctr">
              <a:buNone/>
              <a:defRPr sz="2400" b="1">
                <a:solidFill>
                  <a:srgbClr val="505050"/>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s-ES" dirty="0"/>
              <a:t>Texto</a:t>
            </a:r>
          </a:p>
        </p:txBody>
      </p:sp>
      <p:sp>
        <p:nvSpPr>
          <p:cNvPr id="2" name="Marcador de pie de página 1">
            <a:extLst>
              <a:ext uri="{FF2B5EF4-FFF2-40B4-BE49-F238E27FC236}">
                <a16:creationId xmlns="" xmlns:a16="http://schemas.microsoft.com/office/drawing/2014/main" id="{AD66095F-4CB8-0649-BA4E-871961169F06}"/>
              </a:ext>
            </a:extLst>
          </p:cNvPr>
          <p:cNvSpPr>
            <a:spLocks noGrp="1"/>
          </p:cNvSpPr>
          <p:nvPr>
            <p:ph type="ftr" sz="quarter" idx="19"/>
          </p:nvPr>
        </p:nvSpPr>
        <p:spPr/>
        <p:txBody>
          <a:bodyPr/>
          <a:lstStyle/>
          <a:p>
            <a:fld id="{E5ED4B78-5B97-9748-A1C9-0E349DE86C54}" type="slidenum">
              <a:rPr lang="es-ES" smtClean="0"/>
              <a:pPr/>
              <a:t>‹nº›</a:t>
            </a:fld>
            <a:endParaRPr lang="es-ES" dirty="0"/>
          </a:p>
        </p:txBody>
      </p:sp>
      <p:sp>
        <p:nvSpPr>
          <p:cNvPr id="12" name="Rectángulo 15">
            <a:extLst>
              <a:ext uri="{FF2B5EF4-FFF2-40B4-BE49-F238E27FC236}">
                <a16:creationId xmlns="" xmlns:a16="http://schemas.microsoft.com/office/drawing/2014/main" id="{B9AFBC06-6E9C-0A49-9AFC-D6288D0569EC}"/>
              </a:ext>
            </a:extLst>
          </p:cNvPr>
          <p:cNvSpPr/>
          <p:nvPr userDrawn="1"/>
        </p:nvSpPr>
        <p:spPr>
          <a:xfrm>
            <a:off x="259519" y="6564747"/>
            <a:ext cx="3456514" cy="261610"/>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a:cs typeface="Arial"/>
              </a:rPr>
              <a:t>Lógica de </a:t>
            </a:r>
            <a:r>
              <a:rPr lang="es-ES" sz="1100" dirty="0" err="1">
                <a:cs typeface="Arial"/>
              </a:rPr>
              <a:t>Programação</a:t>
            </a:r>
            <a:r>
              <a:rPr lang="es-ES" sz="1100" dirty="0">
                <a:cs typeface="Arial"/>
              </a:rPr>
              <a:t> </a:t>
            </a:r>
            <a:r>
              <a:rPr lang="es-ES" sz="1100" dirty="0" err="1">
                <a:cs typeface="Arial"/>
              </a:rPr>
              <a:t>com</a:t>
            </a:r>
            <a:r>
              <a:rPr lang="es-ES" sz="1100" dirty="0">
                <a:cs typeface="Arial"/>
              </a:rPr>
              <a:t> </a:t>
            </a:r>
            <a:r>
              <a:rPr lang="es-ES" sz="1100" dirty="0" err="1">
                <a:cs typeface="Arial"/>
              </a:rPr>
              <a:t>Javascript</a:t>
            </a:r>
            <a:r>
              <a:rPr lang="es-ES" sz="1100" dirty="0">
                <a:solidFill>
                  <a:srgbClr val="505050"/>
                </a:solidFill>
              </a:rPr>
              <a:t> – nov/2020</a:t>
            </a:r>
          </a:p>
        </p:txBody>
      </p:sp>
    </p:spTree>
    <p:extLst>
      <p:ext uri="{BB962C8B-B14F-4D97-AF65-F5344CB8AC3E}">
        <p14:creationId xmlns:p14="http://schemas.microsoft.com/office/powerpoint/2010/main" val="2778693257"/>
      </p:ext>
    </p:extLst>
  </p:cSld>
  <p:clrMapOvr>
    <a:masterClrMapping/>
  </p:clrMapOvr>
  <p:extLst>
    <p:ext uri="{DCECCB84-F9BA-43D5-87BE-67443E8EF086}">
      <p15:sldGuideLst xmlns:p15="http://schemas.microsoft.com/office/powerpoint/2012/main">
        <p15:guide id="1" pos="189">
          <p15:clr>
            <a:srgbClr val="FBAE40"/>
          </p15:clr>
        </p15:guide>
        <p15:guide id="2" orient="horz" pos="187">
          <p15:clr>
            <a:srgbClr val="FBAE40"/>
          </p15:clr>
        </p15:guide>
        <p15:guide id="4" orient="horz" pos="4133">
          <p15:clr>
            <a:srgbClr val="FBAE40"/>
          </p15:clr>
        </p15:guide>
        <p15:guide id="5" orient="horz" pos="368">
          <p15:clr>
            <a:srgbClr val="FBAE40"/>
          </p15:clr>
        </p15:guide>
        <p15:guide id="6" pos="39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 subtítulo + texto largo">
    <p:spTree>
      <p:nvGrpSpPr>
        <p:cNvPr id="1" name=""/>
        <p:cNvGrpSpPr/>
        <p:nvPr/>
      </p:nvGrpSpPr>
      <p:grpSpPr>
        <a:xfrm>
          <a:off x="0" y="0"/>
          <a:ext cx="0" cy="0"/>
          <a:chOff x="0" y="0"/>
          <a:chExt cx="0" cy="0"/>
        </a:xfrm>
      </p:grpSpPr>
      <p:cxnSp>
        <p:nvCxnSpPr>
          <p:cNvPr id="15" name="Conector recto 14">
            <a:extLst>
              <a:ext uri="{FF2B5EF4-FFF2-40B4-BE49-F238E27FC236}">
                <a16:creationId xmlns="" xmlns:a16="http://schemas.microsoft.com/office/drawing/2014/main" id="{3D0A66B1-9162-A84C-95BD-D90AC9EB652D}"/>
              </a:ext>
            </a:extLst>
          </p:cNvPr>
          <p:cNvCxnSpPr/>
          <p:nvPr userDrawn="1"/>
        </p:nvCxnSpPr>
        <p:spPr>
          <a:xfrm>
            <a:off x="0" y="6560175"/>
            <a:ext cx="121920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3" name="Marcador de texto 2">
            <a:extLst>
              <a:ext uri="{FF2B5EF4-FFF2-40B4-BE49-F238E27FC236}">
                <a16:creationId xmlns="" xmlns:a16="http://schemas.microsoft.com/office/drawing/2014/main" id="{6C4DFCFB-B166-E946-BF16-7899DF754830}"/>
              </a:ext>
            </a:extLst>
          </p:cNvPr>
          <p:cNvSpPr>
            <a:spLocks noGrp="1"/>
          </p:cNvSpPr>
          <p:nvPr>
            <p:ph type="body" sz="quarter" idx="13" hasCustomPrompt="1"/>
          </p:nvPr>
        </p:nvSpPr>
        <p:spPr>
          <a:xfrm>
            <a:off x="300038" y="296863"/>
            <a:ext cx="5568950" cy="287337"/>
          </a:xfrm>
          <a:prstGeom prst="rect">
            <a:avLst/>
          </a:prstGeom>
        </p:spPr>
        <p:txBody>
          <a:bodyPr/>
          <a:lstStyle>
            <a:lvl1pPr marL="0" indent="0">
              <a:buNone/>
              <a:defRPr lang="es-ES" sz="24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22" name="Marcador de posición de imagen 21">
            <a:extLst>
              <a:ext uri="{FF2B5EF4-FFF2-40B4-BE49-F238E27FC236}">
                <a16:creationId xmlns="" xmlns:a16="http://schemas.microsoft.com/office/drawing/2014/main" id="{0FA06403-D0FA-4947-94BC-7B1EA0819AF5}"/>
              </a:ext>
            </a:extLst>
          </p:cNvPr>
          <p:cNvSpPr>
            <a:spLocks noGrp="1"/>
          </p:cNvSpPr>
          <p:nvPr>
            <p:ph type="pic" sz="quarter" idx="14" hasCustomPrompt="1"/>
          </p:nvPr>
        </p:nvSpPr>
        <p:spPr>
          <a:xfrm>
            <a:off x="6170646" y="1936921"/>
            <a:ext cx="6021354" cy="4622629"/>
          </a:xfrm>
          <a:custGeom>
            <a:avLst/>
            <a:gdLst>
              <a:gd name="connsiteX0" fmla="*/ 6021354 w 6021354"/>
              <a:gd name="connsiteY0" fmla="*/ 0 h 4622629"/>
              <a:gd name="connsiteX1" fmla="*/ 6021354 w 6021354"/>
              <a:gd name="connsiteY1" fmla="*/ 4622629 h 4622629"/>
              <a:gd name="connsiteX2" fmla="*/ 0 w 6021354"/>
              <a:gd name="connsiteY2" fmla="*/ 4622629 h 4622629"/>
              <a:gd name="connsiteX3" fmla="*/ 32015 w 6021354"/>
              <a:gd name="connsiteY3" fmla="*/ 4597191 h 4622629"/>
              <a:gd name="connsiteX4" fmla="*/ 1295548 w 6021354"/>
              <a:gd name="connsiteY4" fmla="*/ 3357550 h 4622629"/>
              <a:gd name="connsiteX5" fmla="*/ 4140956 w 6021354"/>
              <a:gd name="connsiteY5" fmla="*/ 1130196 h 4622629"/>
              <a:gd name="connsiteX6" fmla="*/ 6002957 w 6021354"/>
              <a:gd name="connsiteY6" fmla="*/ 21385 h 462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1354" h="4622629">
                <a:moveTo>
                  <a:pt x="6021354" y="0"/>
                </a:moveTo>
                <a:lnTo>
                  <a:pt x="6021354" y="4622629"/>
                </a:lnTo>
                <a:lnTo>
                  <a:pt x="0" y="4622629"/>
                </a:lnTo>
                <a:lnTo>
                  <a:pt x="32015" y="4597191"/>
                </a:lnTo>
                <a:cubicBezTo>
                  <a:pt x="487041" y="4219568"/>
                  <a:pt x="910336" y="3803236"/>
                  <a:pt x="1295548" y="3357550"/>
                </a:cubicBezTo>
                <a:cubicBezTo>
                  <a:pt x="2070683" y="2460898"/>
                  <a:pt x="3079693" y="1652793"/>
                  <a:pt x="4140956" y="1130196"/>
                </a:cubicBezTo>
                <a:cubicBezTo>
                  <a:pt x="4792111" y="809691"/>
                  <a:pt x="5484523" y="529562"/>
                  <a:pt x="6002957" y="21385"/>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s-ES" sz="1600" kern="1200" dirty="0" smtClean="0">
                <a:solidFill>
                  <a:srgbClr val="505050"/>
                </a:solidFill>
                <a:latin typeface="+mn-lt"/>
                <a:ea typeface="+mn-ea"/>
                <a:cs typeface="+mn-cs"/>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dirty="0"/>
              <a:t>Haz </a:t>
            </a:r>
            <a:r>
              <a:rPr lang="es-ES" dirty="0" err="1"/>
              <a:t>click</a:t>
            </a:r>
            <a:r>
              <a:rPr lang="es-ES" dirty="0"/>
              <a:t> en el cuadrado para cambiar la imagen</a:t>
            </a:r>
          </a:p>
          <a:p>
            <a:endParaRPr lang="es-ES" dirty="0"/>
          </a:p>
        </p:txBody>
      </p:sp>
      <p:sp>
        <p:nvSpPr>
          <p:cNvPr id="49" name="Marcador de texto 15">
            <a:extLst>
              <a:ext uri="{FF2B5EF4-FFF2-40B4-BE49-F238E27FC236}">
                <a16:creationId xmlns="" xmlns:a16="http://schemas.microsoft.com/office/drawing/2014/main" id="{A1776E69-DD83-A242-A95F-ADBC220D47B2}"/>
              </a:ext>
            </a:extLst>
          </p:cNvPr>
          <p:cNvSpPr>
            <a:spLocks noGrp="1"/>
          </p:cNvSpPr>
          <p:nvPr>
            <p:ph type="body" sz="quarter" idx="15" hasCustomPrompt="1"/>
          </p:nvPr>
        </p:nvSpPr>
        <p:spPr>
          <a:xfrm>
            <a:off x="300038" y="773664"/>
            <a:ext cx="6767513" cy="406400"/>
          </a:xfrm>
          <a:prstGeom prst="rect">
            <a:avLst/>
          </a:prstGeom>
        </p:spPr>
        <p:txBody>
          <a:bodyPr/>
          <a:lstStyle>
            <a:lvl1pPr marL="0" indent="0">
              <a:buNone/>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1pPr>
            <a:lvl2pP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2pPr>
            <a:lvl3pP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3pPr>
            <a:lvl4pP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4pPr>
            <a:lvl5pPr>
              <a:defRPr lang="es-ES" sz="1600" kern="1200" dirty="0">
                <a:solidFill>
                  <a:schemeClr val="bg1">
                    <a:lumMod val="65000"/>
                  </a:schemeClr>
                </a:solidFill>
                <a:latin typeface="Arial" panose="020B0604020202020204" pitchFamily="34" charset="0"/>
                <a:ea typeface="+mn-ea"/>
                <a:cs typeface="Arial" panose="020B0604020202020204" pitchFamily="34" charset="0"/>
              </a:defRPr>
            </a:lvl5pPr>
          </a:lstStyle>
          <a:p>
            <a:pPr lvl="0"/>
            <a:r>
              <a:rPr lang="es-ES" dirty="0"/>
              <a:t>Subtítulo</a:t>
            </a:r>
          </a:p>
        </p:txBody>
      </p:sp>
      <p:sp>
        <p:nvSpPr>
          <p:cNvPr id="50" name="Marcador de texto 6">
            <a:extLst>
              <a:ext uri="{FF2B5EF4-FFF2-40B4-BE49-F238E27FC236}">
                <a16:creationId xmlns="" xmlns:a16="http://schemas.microsoft.com/office/drawing/2014/main" id="{2D83DF1B-EFA1-FF45-992F-5B1EF17DA6E2}"/>
              </a:ext>
            </a:extLst>
          </p:cNvPr>
          <p:cNvSpPr>
            <a:spLocks noGrp="1"/>
          </p:cNvSpPr>
          <p:nvPr>
            <p:ph type="body" sz="quarter" idx="16" hasCustomPrompt="1"/>
          </p:nvPr>
        </p:nvSpPr>
        <p:spPr>
          <a:xfrm>
            <a:off x="300038" y="1936920"/>
            <a:ext cx="5225958" cy="4336879"/>
          </a:xfrm>
          <a:prstGeom prst="rect">
            <a:avLst/>
          </a:prstGeom>
        </p:spPr>
        <p:txBody>
          <a:bodyPr/>
          <a:lstStyle>
            <a:lvl1pPr marL="0" indent="0">
              <a:buNone/>
              <a:defRPr sz="1400">
                <a:solidFill>
                  <a:srgbClr val="505050"/>
                </a:solidFill>
              </a:defRPr>
            </a:lvl1pPr>
          </a:lstStyle>
          <a:p>
            <a:pPr lvl="0"/>
            <a:r>
              <a:rPr lang="es-ES" dirty="0"/>
              <a:t>Texto</a:t>
            </a:r>
          </a:p>
        </p:txBody>
      </p:sp>
      <p:sp>
        <p:nvSpPr>
          <p:cNvPr id="52" name="Forma libre 51">
            <a:extLst>
              <a:ext uri="{FF2B5EF4-FFF2-40B4-BE49-F238E27FC236}">
                <a16:creationId xmlns="" xmlns:a16="http://schemas.microsoft.com/office/drawing/2014/main" id="{131441F4-82EF-7A47-B065-F17EB10B78F2}"/>
              </a:ext>
            </a:extLst>
          </p:cNvPr>
          <p:cNvSpPr/>
          <p:nvPr userDrawn="1"/>
        </p:nvSpPr>
        <p:spPr>
          <a:xfrm>
            <a:off x="5865043" y="1775929"/>
            <a:ext cx="6326957" cy="4785209"/>
          </a:xfrm>
          <a:custGeom>
            <a:avLst/>
            <a:gdLst>
              <a:gd name="connsiteX0" fmla="*/ 6326957 w 6326957"/>
              <a:gd name="connsiteY0" fmla="*/ 0 h 4785209"/>
              <a:gd name="connsiteX1" fmla="*/ 6326957 w 6326957"/>
              <a:gd name="connsiteY1" fmla="*/ 161886 h 4785209"/>
              <a:gd name="connsiteX2" fmla="*/ 6308559 w 6326957"/>
              <a:gd name="connsiteY2" fmla="*/ 182379 h 4785209"/>
              <a:gd name="connsiteX3" fmla="*/ 4446557 w 6326957"/>
              <a:gd name="connsiteY3" fmla="*/ 1291191 h 4785209"/>
              <a:gd name="connsiteX4" fmla="*/ 1601150 w 6326957"/>
              <a:gd name="connsiteY4" fmla="*/ 3518543 h 4785209"/>
              <a:gd name="connsiteX5" fmla="*/ 422561 w 6326957"/>
              <a:gd name="connsiteY5" fmla="*/ 4686929 h 4785209"/>
              <a:gd name="connsiteX6" fmla="*/ 300213 w 6326957"/>
              <a:gd name="connsiteY6" fmla="*/ 4785209 h 4785209"/>
              <a:gd name="connsiteX7" fmla="*/ 0 w 6326957"/>
              <a:gd name="connsiteY7" fmla="*/ 4785209 h 4785209"/>
              <a:gd name="connsiteX8" fmla="*/ 79155 w 6326957"/>
              <a:gd name="connsiteY8" fmla="*/ 4715373 h 4785209"/>
              <a:gd name="connsiteX9" fmla="*/ 1139206 w 6326957"/>
              <a:gd name="connsiteY9" fmla="*/ 3622915 h 4785209"/>
              <a:gd name="connsiteX10" fmla="*/ 4618865 w 6326957"/>
              <a:gd name="connsiteY10" fmla="*/ 899078 h 4785209"/>
              <a:gd name="connsiteX11" fmla="*/ 6177375 w 6326957"/>
              <a:gd name="connsiteY11" fmla="*/ 98453 h 4785209"/>
              <a:gd name="connsiteX12" fmla="*/ 6326957 w 6326957"/>
              <a:gd name="connsiteY12" fmla="*/ 0 h 478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26957" h="4785209">
                <a:moveTo>
                  <a:pt x="6326957" y="0"/>
                </a:moveTo>
                <a:lnTo>
                  <a:pt x="6326957" y="161886"/>
                </a:lnTo>
                <a:lnTo>
                  <a:pt x="6308559" y="182379"/>
                </a:lnTo>
                <a:cubicBezTo>
                  <a:pt x="5790125" y="690557"/>
                  <a:pt x="5097711" y="970686"/>
                  <a:pt x="4446557" y="1291191"/>
                </a:cubicBezTo>
                <a:cubicBezTo>
                  <a:pt x="3385295" y="1813788"/>
                  <a:pt x="2376285" y="2621892"/>
                  <a:pt x="1601150" y="3518543"/>
                </a:cubicBezTo>
                <a:cubicBezTo>
                  <a:pt x="1240014" y="3936374"/>
                  <a:pt x="845406" y="4328405"/>
                  <a:pt x="422561" y="4686929"/>
                </a:cubicBezTo>
                <a:lnTo>
                  <a:pt x="300213" y="4785209"/>
                </a:lnTo>
                <a:lnTo>
                  <a:pt x="0" y="4785209"/>
                </a:lnTo>
                <a:lnTo>
                  <a:pt x="79155" y="4715373"/>
                </a:lnTo>
                <a:cubicBezTo>
                  <a:pt x="453730" y="4371618"/>
                  <a:pt x="807980" y="4006140"/>
                  <a:pt x="1139206" y="3622915"/>
                </a:cubicBezTo>
                <a:cubicBezTo>
                  <a:pt x="2087121" y="2526398"/>
                  <a:pt x="3321043" y="1538163"/>
                  <a:pt x="4618865" y="899078"/>
                </a:cubicBezTo>
                <a:cubicBezTo>
                  <a:pt x="5141437" y="641863"/>
                  <a:pt x="5685735" y="405912"/>
                  <a:pt x="6177375" y="98453"/>
                </a:cubicBezTo>
                <a:lnTo>
                  <a:pt x="6326957" y="0"/>
                </a:lnTo>
                <a:close/>
              </a:path>
            </a:pathLst>
          </a:custGeom>
          <a:solidFill>
            <a:srgbClr val="970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pie de página 1">
            <a:extLst>
              <a:ext uri="{FF2B5EF4-FFF2-40B4-BE49-F238E27FC236}">
                <a16:creationId xmlns="" xmlns:a16="http://schemas.microsoft.com/office/drawing/2014/main" id="{F4DF3A9B-1929-6442-9B09-87157F2A38BA}"/>
              </a:ext>
            </a:extLst>
          </p:cNvPr>
          <p:cNvSpPr>
            <a:spLocks noGrp="1"/>
          </p:cNvSpPr>
          <p:nvPr>
            <p:ph type="ftr" sz="quarter" idx="17"/>
          </p:nvPr>
        </p:nvSpPr>
        <p:spPr/>
        <p:txBody>
          <a:bodyPr/>
          <a:lstStyle/>
          <a:p>
            <a:fld id="{E5ED4B78-5B97-9748-A1C9-0E349DE86C54}" type="slidenum">
              <a:rPr lang="es-ES" smtClean="0"/>
              <a:pPr/>
              <a:t>‹nº›</a:t>
            </a:fld>
            <a:endParaRPr lang="es-ES" dirty="0"/>
          </a:p>
        </p:txBody>
      </p:sp>
      <p:sp>
        <p:nvSpPr>
          <p:cNvPr id="10" name="Rectángulo 15">
            <a:extLst>
              <a:ext uri="{FF2B5EF4-FFF2-40B4-BE49-F238E27FC236}">
                <a16:creationId xmlns="" xmlns:a16="http://schemas.microsoft.com/office/drawing/2014/main" id="{B9AFBC06-6E9C-0A49-9AFC-D6288D0569EC}"/>
              </a:ext>
            </a:extLst>
          </p:cNvPr>
          <p:cNvSpPr/>
          <p:nvPr userDrawn="1"/>
        </p:nvSpPr>
        <p:spPr>
          <a:xfrm>
            <a:off x="259519" y="6564747"/>
            <a:ext cx="3456514" cy="261610"/>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a:cs typeface="Arial"/>
              </a:rPr>
              <a:t>Lógica de </a:t>
            </a:r>
            <a:r>
              <a:rPr lang="es-ES" sz="1100" dirty="0" err="1">
                <a:cs typeface="Arial"/>
              </a:rPr>
              <a:t>Programação</a:t>
            </a:r>
            <a:r>
              <a:rPr lang="es-ES" sz="1100" dirty="0">
                <a:cs typeface="Arial"/>
              </a:rPr>
              <a:t> </a:t>
            </a:r>
            <a:r>
              <a:rPr lang="es-ES" sz="1100" dirty="0" err="1">
                <a:cs typeface="Arial"/>
              </a:rPr>
              <a:t>com</a:t>
            </a:r>
            <a:r>
              <a:rPr lang="es-ES" sz="1100" dirty="0">
                <a:cs typeface="Arial"/>
              </a:rPr>
              <a:t> </a:t>
            </a:r>
            <a:r>
              <a:rPr lang="es-ES" sz="1100" dirty="0" err="1">
                <a:cs typeface="Arial"/>
              </a:rPr>
              <a:t>Javascript</a:t>
            </a:r>
            <a:r>
              <a:rPr lang="es-ES" sz="1100" dirty="0">
                <a:solidFill>
                  <a:srgbClr val="505050"/>
                </a:solidFill>
              </a:rPr>
              <a:t> – nov/2020</a:t>
            </a:r>
          </a:p>
        </p:txBody>
      </p:sp>
    </p:spTree>
    <p:extLst>
      <p:ext uri="{BB962C8B-B14F-4D97-AF65-F5344CB8AC3E}">
        <p14:creationId xmlns:p14="http://schemas.microsoft.com/office/powerpoint/2010/main" val="3429881510"/>
      </p:ext>
    </p:extLst>
  </p:cSld>
  <p:clrMapOvr>
    <a:masterClrMapping/>
  </p:clrMapOvr>
  <p:extLst>
    <p:ext uri="{DCECCB84-F9BA-43D5-87BE-67443E8EF086}">
      <p15:sldGuideLst xmlns:p15="http://schemas.microsoft.com/office/powerpoint/2012/main">
        <p15:guide id="1" pos="189">
          <p15:clr>
            <a:srgbClr val="FBAE40"/>
          </p15:clr>
        </p15:guide>
        <p15:guide id="2" orient="horz" pos="187">
          <p15:clr>
            <a:srgbClr val="FBAE40"/>
          </p15:clr>
        </p15:guide>
        <p15:guide id="4" orient="horz" pos="4133">
          <p15:clr>
            <a:srgbClr val="FBAE40"/>
          </p15:clr>
        </p15:guide>
        <p15:guide id="5" orient="horz" pos="368">
          <p15:clr>
            <a:srgbClr val="FBAE40"/>
          </p15:clr>
        </p15:guide>
        <p15:guide id="6" pos="39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to + 2 apartados">
    <p:spTree>
      <p:nvGrpSpPr>
        <p:cNvPr id="1" name=""/>
        <p:cNvGrpSpPr/>
        <p:nvPr/>
      </p:nvGrpSpPr>
      <p:grpSpPr>
        <a:xfrm>
          <a:off x="0" y="0"/>
          <a:ext cx="0" cy="0"/>
          <a:chOff x="0" y="0"/>
          <a:chExt cx="0" cy="0"/>
        </a:xfrm>
      </p:grpSpPr>
      <p:cxnSp>
        <p:nvCxnSpPr>
          <p:cNvPr id="15" name="Conector recto 14">
            <a:extLst>
              <a:ext uri="{FF2B5EF4-FFF2-40B4-BE49-F238E27FC236}">
                <a16:creationId xmlns="" xmlns:a16="http://schemas.microsoft.com/office/drawing/2014/main" id="{3D0A66B1-9162-A84C-95BD-D90AC9EB652D}"/>
              </a:ext>
            </a:extLst>
          </p:cNvPr>
          <p:cNvCxnSpPr/>
          <p:nvPr userDrawn="1"/>
        </p:nvCxnSpPr>
        <p:spPr>
          <a:xfrm>
            <a:off x="0" y="6560175"/>
            <a:ext cx="121920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3" name="Marcador de texto 2">
            <a:extLst>
              <a:ext uri="{FF2B5EF4-FFF2-40B4-BE49-F238E27FC236}">
                <a16:creationId xmlns="" xmlns:a16="http://schemas.microsoft.com/office/drawing/2014/main" id="{6C4DFCFB-B166-E946-BF16-7899DF754830}"/>
              </a:ext>
            </a:extLst>
          </p:cNvPr>
          <p:cNvSpPr>
            <a:spLocks noGrp="1"/>
          </p:cNvSpPr>
          <p:nvPr>
            <p:ph type="body" sz="quarter" idx="13" hasCustomPrompt="1"/>
          </p:nvPr>
        </p:nvSpPr>
        <p:spPr>
          <a:xfrm>
            <a:off x="300038" y="296863"/>
            <a:ext cx="5568950" cy="287337"/>
          </a:xfrm>
          <a:prstGeom prst="rect">
            <a:avLst/>
          </a:prstGeom>
        </p:spPr>
        <p:txBody>
          <a:bodyPr/>
          <a:lstStyle>
            <a:lvl1pPr marL="0" indent="0">
              <a:buNone/>
              <a:defRPr lang="es-ES" sz="24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14" name="Marcador de posición de imagen 13">
            <a:extLst>
              <a:ext uri="{FF2B5EF4-FFF2-40B4-BE49-F238E27FC236}">
                <a16:creationId xmlns="" xmlns:a16="http://schemas.microsoft.com/office/drawing/2014/main" id="{4D7BE794-A2E6-DD46-85B2-84749BD9B6B7}"/>
              </a:ext>
            </a:extLst>
          </p:cNvPr>
          <p:cNvSpPr>
            <a:spLocks noGrp="1"/>
          </p:cNvSpPr>
          <p:nvPr>
            <p:ph type="pic" sz="quarter" idx="14" hasCustomPrompt="1"/>
          </p:nvPr>
        </p:nvSpPr>
        <p:spPr>
          <a:xfrm>
            <a:off x="0" y="1893888"/>
            <a:ext cx="12192000" cy="2528856"/>
          </a:xfrm>
          <a:custGeom>
            <a:avLst/>
            <a:gdLst>
              <a:gd name="connsiteX0" fmla="*/ 0 w 12192000"/>
              <a:gd name="connsiteY0" fmla="*/ 0 h 2528856"/>
              <a:gd name="connsiteX1" fmla="*/ 12192000 w 12192000"/>
              <a:gd name="connsiteY1" fmla="*/ 0 h 2528856"/>
              <a:gd name="connsiteX2" fmla="*/ 12192000 w 12192000"/>
              <a:gd name="connsiteY2" fmla="*/ 2034740 h 2528856"/>
              <a:gd name="connsiteX3" fmla="*/ 12092788 w 12192000"/>
              <a:gd name="connsiteY3" fmla="*/ 2018427 h 2528856"/>
              <a:gd name="connsiteX4" fmla="*/ 10275635 w 12192000"/>
              <a:gd name="connsiteY4" fmla="*/ 1968499 h 2528856"/>
              <a:gd name="connsiteX5" fmla="*/ 6681644 w 12192000"/>
              <a:gd name="connsiteY5" fmla="*/ 2444619 h 2528856"/>
              <a:gd name="connsiteX6" fmla="*/ 2335895 w 12192000"/>
              <a:gd name="connsiteY6" fmla="*/ 2289403 h 2528856"/>
              <a:gd name="connsiteX7" fmla="*/ 35041 w 12192000"/>
              <a:gd name="connsiteY7" fmla="*/ 2038671 h 2528856"/>
              <a:gd name="connsiteX8" fmla="*/ 0 w 12192000"/>
              <a:gd name="connsiteY8" fmla="*/ 2043032 h 252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528856">
                <a:moveTo>
                  <a:pt x="0" y="0"/>
                </a:moveTo>
                <a:lnTo>
                  <a:pt x="12192000" y="0"/>
                </a:lnTo>
                <a:lnTo>
                  <a:pt x="12192000" y="2034740"/>
                </a:lnTo>
                <a:lnTo>
                  <a:pt x="12092788" y="2018427"/>
                </a:lnTo>
                <a:cubicBezTo>
                  <a:pt x="11494505" y="1930899"/>
                  <a:pt x="10878607" y="1925614"/>
                  <a:pt x="10275635" y="1968499"/>
                </a:cubicBezTo>
                <a:cubicBezTo>
                  <a:pt x="9069693" y="2054265"/>
                  <a:pt x="7883789" y="2319268"/>
                  <a:pt x="6681644" y="2444619"/>
                </a:cubicBezTo>
                <a:cubicBezTo>
                  <a:pt x="5233058" y="2595657"/>
                  <a:pt x="3770290" y="2543388"/>
                  <a:pt x="2335895" y="2289403"/>
                </a:cubicBezTo>
                <a:cubicBezTo>
                  <a:pt x="1573631" y="2154381"/>
                  <a:pt x="801351" y="1961797"/>
                  <a:pt x="35041" y="2038671"/>
                </a:cubicBezTo>
                <a:lnTo>
                  <a:pt x="0" y="2043032"/>
                </a:lnTo>
                <a:close/>
              </a:path>
            </a:pathLst>
          </a:custGeom>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s-ES" sz="1600" kern="1200" dirty="0" smtClean="0">
                <a:solidFill>
                  <a:srgbClr val="505050"/>
                </a:solidFill>
                <a:latin typeface="+mn-lt"/>
                <a:ea typeface="+mn-ea"/>
                <a:cs typeface="+mn-cs"/>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dirty="0"/>
              <a:t>Haz </a:t>
            </a:r>
            <a:r>
              <a:rPr lang="es-ES" dirty="0" err="1"/>
              <a:t>click</a:t>
            </a:r>
            <a:r>
              <a:rPr lang="es-ES" dirty="0"/>
              <a:t> en el cuadrado para cambiar la imagen</a:t>
            </a:r>
          </a:p>
          <a:p>
            <a:endParaRPr lang="es-ES" dirty="0"/>
          </a:p>
        </p:txBody>
      </p:sp>
      <p:sp>
        <p:nvSpPr>
          <p:cNvPr id="18" name="Marcador de texto 40">
            <a:extLst>
              <a:ext uri="{FF2B5EF4-FFF2-40B4-BE49-F238E27FC236}">
                <a16:creationId xmlns="" xmlns:a16="http://schemas.microsoft.com/office/drawing/2014/main" id="{6284E165-D72E-5445-8DB7-1FF6D43329BF}"/>
              </a:ext>
            </a:extLst>
          </p:cNvPr>
          <p:cNvSpPr>
            <a:spLocks noGrp="1"/>
          </p:cNvSpPr>
          <p:nvPr>
            <p:ph type="body" sz="quarter" idx="11" hasCustomPrompt="1"/>
          </p:nvPr>
        </p:nvSpPr>
        <p:spPr>
          <a:xfrm>
            <a:off x="300037" y="948516"/>
            <a:ext cx="9603379" cy="617565"/>
          </a:xfrm>
          <a:prstGeom prst="rect">
            <a:avLst/>
          </a:prstGeom>
        </p:spPr>
        <p:txBody>
          <a:bodyPr/>
          <a:lstStyle>
            <a:lvl1pPr marL="0" indent="0">
              <a:buNone/>
              <a:defRPr sz="2400">
                <a:solidFill>
                  <a:srgbClr val="505050"/>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s-ES" dirty="0"/>
              <a:t>Texto</a:t>
            </a:r>
          </a:p>
        </p:txBody>
      </p:sp>
      <p:sp>
        <p:nvSpPr>
          <p:cNvPr id="19" name="Marcador de texto 2">
            <a:extLst>
              <a:ext uri="{FF2B5EF4-FFF2-40B4-BE49-F238E27FC236}">
                <a16:creationId xmlns="" xmlns:a16="http://schemas.microsoft.com/office/drawing/2014/main" id="{A656A8AD-6C3F-5348-89FE-6A0F881852F9}"/>
              </a:ext>
            </a:extLst>
          </p:cNvPr>
          <p:cNvSpPr>
            <a:spLocks noGrp="1"/>
          </p:cNvSpPr>
          <p:nvPr>
            <p:ph type="body" sz="quarter" idx="15" hasCustomPrompt="1"/>
          </p:nvPr>
        </p:nvSpPr>
        <p:spPr>
          <a:xfrm>
            <a:off x="300038" y="4651888"/>
            <a:ext cx="4271962" cy="287336"/>
          </a:xfrm>
          <a:prstGeom prst="rect">
            <a:avLst/>
          </a:prstGeom>
        </p:spPr>
        <p:txBody>
          <a:bodyPr/>
          <a:lstStyle>
            <a:lvl1pPr marL="0" indent="0">
              <a:buNone/>
              <a:defRPr lang="es-ES" sz="24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 apartado</a:t>
            </a:r>
          </a:p>
        </p:txBody>
      </p:sp>
      <p:sp>
        <p:nvSpPr>
          <p:cNvPr id="21" name="Marcador de texto 2">
            <a:extLst>
              <a:ext uri="{FF2B5EF4-FFF2-40B4-BE49-F238E27FC236}">
                <a16:creationId xmlns="" xmlns:a16="http://schemas.microsoft.com/office/drawing/2014/main" id="{493A8F2B-5CE4-544D-84B1-6E0FB45C04EC}"/>
              </a:ext>
            </a:extLst>
          </p:cNvPr>
          <p:cNvSpPr>
            <a:spLocks noGrp="1"/>
          </p:cNvSpPr>
          <p:nvPr>
            <p:ph type="body" sz="quarter" idx="16" hasCustomPrompt="1"/>
          </p:nvPr>
        </p:nvSpPr>
        <p:spPr>
          <a:xfrm>
            <a:off x="6592348" y="4651888"/>
            <a:ext cx="4271962" cy="287336"/>
          </a:xfrm>
          <a:prstGeom prst="rect">
            <a:avLst/>
          </a:prstGeom>
        </p:spPr>
        <p:txBody>
          <a:bodyPr/>
          <a:lstStyle>
            <a:lvl1pPr marL="0" indent="0">
              <a:buNone/>
              <a:defRPr lang="es-ES" sz="24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 apartado</a:t>
            </a:r>
          </a:p>
        </p:txBody>
      </p:sp>
      <p:sp>
        <p:nvSpPr>
          <p:cNvPr id="23" name="Marcador de texto 6">
            <a:extLst>
              <a:ext uri="{FF2B5EF4-FFF2-40B4-BE49-F238E27FC236}">
                <a16:creationId xmlns="" xmlns:a16="http://schemas.microsoft.com/office/drawing/2014/main" id="{18E70E82-3B40-FF48-99A0-B7CA1412184E}"/>
              </a:ext>
            </a:extLst>
          </p:cNvPr>
          <p:cNvSpPr>
            <a:spLocks noGrp="1"/>
          </p:cNvSpPr>
          <p:nvPr>
            <p:ph type="body" sz="quarter" idx="17" hasCustomPrompt="1"/>
          </p:nvPr>
        </p:nvSpPr>
        <p:spPr>
          <a:xfrm>
            <a:off x="300036" y="5127731"/>
            <a:ext cx="5294851" cy="1146069"/>
          </a:xfrm>
          <a:prstGeom prst="rect">
            <a:avLst/>
          </a:prstGeom>
        </p:spPr>
        <p:txBody>
          <a:bodyPr/>
          <a:lstStyle>
            <a:lvl1pPr marL="0" indent="0">
              <a:buNone/>
              <a:defRPr sz="1400">
                <a:solidFill>
                  <a:srgbClr val="505050"/>
                </a:solidFill>
              </a:defRPr>
            </a:lvl1pPr>
          </a:lstStyle>
          <a:p>
            <a:pPr lvl="0"/>
            <a:r>
              <a:rPr lang="es-ES" dirty="0"/>
              <a:t>Texto</a:t>
            </a:r>
          </a:p>
        </p:txBody>
      </p:sp>
      <p:sp>
        <p:nvSpPr>
          <p:cNvPr id="24" name="Marcador de texto 6">
            <a:extLst>
              <a:ext uri="{FF2B5EF4-FFF2-40B4-BE49-F238E27FC236}">
                <a16:creationId xmlns="" xmlns:a16="http://schemas.microsoft.com/office/drawing/2014/main" id="{623E7EC6-DE6C-F848-A404-93B8D0BEF5DE}"/>
              </a:ext>
            </a:extLst>
          </p:cNvPr>
          <p:cNvSpPr>
            <a:spLocks noGrp="1"/>
          </p:cNvSpPr>
          <p:nvPr>
            <p:ph type="body" sz="quarter" idx="18" hasCustomPrompt="1"/>
          </p:nvPr>
        </p:nvSpPr>
        <p:spPr>
          <a:xfrm>
            <a:off x="6592348" y="5127731"/>
            <a:ext cx="5294851" cy="1146069"/>
          </a:xfrm>
          <a:prstGeom prst="rect">
            <a:avLst/>
          </a:prstGeom>
        </p:spPr>
        <p:txBody>
          <a:bodyPr/>
          <a:lstStyle>
            <a:lvl1pPr marL="0" indent="0">
              <a:buNone/>
              <a:defRPr sz="1400">
                <a:solidFill>
                  <a:srgbClr val="505050"/>
                </a:solidFill>
              </a:defRPr>
            </a:lvl1pPr>
          </a:lstStyle>
          <a:p>
            <a:pPr lvl="0"/>
            <a:r>
              <a:rPr lang="es-ES" dirty="0"/>
              <a:t>Texto</a:t>
            </a:r>
          </a:p>
        </p:txBody>
      </p:sp>
      <p:sp>
        <p:nvSpPr>
          <p:cNvPr id="2" name="Marcador de pie de página 1">
            <a:extLst>
              <a:ext uri="{FF2B5EF4-FFF2-40B4-BE49-F238E27FC236}">
                <a16:creationId xmlns="" xmlns:a16="http://schemas.microsoft.com/office/drawing/2014/main" id="{05F8624F-3354-8D40-A104-1BB0DFC2BDF7}"/>
              </a:ext>
            </a:extLst>
          </p:cNvPr>
          <p:cNvSpPr>
            <a:spLocks noGrp="1"/>
          </p:cNvSpPr>
          <p:nvPr>
            <p:ph type="ftr" sz="quarter" idx="19"/>
          </p:nvPr>
        </p:nvSpPr>
        <p:spPr/>
        <p:txBody>
          <a:bodyPr/>
          <a:lstStyle/>
          <a:p>
            <a:fld id="{E5ED4B78-5B97-9748-A1C9-0E349DE86C54}" type="slidenum">
              <a:rPr lang="es-ES" smtClean="0"/>
              <a:pPr/>
              <a:t>‹nº›</a:t>
            </a:fld>
            <a:endParaRPr lang="es-ES" dirty="0"/>
          </a:p>
        </p:txBody>
      </p:sp>
      <p:sp>
        <p:nvSpPr>
          <p:cNvPr id="12" name="Rectángulo 15">
            <a:extLst>
              <a:ext uri="{FF2B5EF4-FFF2-40B4-BE49-F238E27FC236}">
                <a16:creationId xmlns="" xmlns:a16="http://schemas.microsoft.com/office/drawing/2014/main" id="{B9AFBC06-6E9C-0A49-9AFC-D6288D0569EC}"/>
              </a:ext>
            </a:extLst>
          </p:cNvPr>
          <p:cNvSpPr/>
          <p:nvPr userDrawn="1"/>
        </p:nvSpPr>
        <p:spPr>
          <a:xfrm>
            <a:off x="259519" y="6564747"/>
            <a:ext cx="3456514" cy="261610"/>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a:cs typeface="Arial"/>
              </a:rPr>
              <a:t>Lógica de </a:t>
            </a:r>
            <a:r>
              <a:rPr lang="es-ES" sz="1100" dirty="0" err="1">
                <a:cs typeface="Arial"/>
              </a:rPr>
              <a:t>Programação</a:t>
            </a:r>
            <a:r>
              <a:rPr lang="es-ES" sz="1100" dirty="0">
                <a:cs typeface="Arial"/>
              </a:rPr>
              <a:t> </a:t>
            </a:r>
            <a:r>
              <a:rPr lang="es-ES" sz="1100" dirty="0" err="1">
                <a:cs typeface="Arial"/>
              </a:rPr>
              <a:t>com</a:t>
            </a:r>
            <a:r>
              <a:rPr lang="es-ES" sz="1100" dirty="0">
                <a:cs typeface="Arial"/>
              </a:rPr>
              <a:t> </a:t>
            </a:r>
            <a:r>
              <a:rPr lang="es-ES" sz="1100" dirty="0" err="1">
                <a:cs typeface="Arial"/>
              </a:rPr>
              <a:t>Javascript</a:t>
            </a:r>
            <a:r>
              <a:rPr lang="es-ES" sz="1100" dirty="0">
                <a:solidFill>
                  <a:srgbClr val="505050"/>
                </a:solidFill>
              </a:rPr>
              <a:t> – nov/2020</a:t>
            </a:r>
          </a:p>
        </p:txBody>
      </p:sp>
    </p:spTree>
    <p:extLst>
      <p:ext uri="{BB962C8B-B14F-4D97-AF65-F5344CB8AC3E}">
        <p14:creationId xmlns:p14="http://schemas.microsoft.com/office/powerpoint/2010/main" val="3427891837"/>
      </p:ext>
    </p:extLst>
  </p:cSld>
  <p:clrMapOvr>
    <a:masterClrMapping/>
  </p:clrMapOvr>
  <p:extLst>
    <p:ext uri="{DCECCB84-F9BA-43D5-87BE-67443E8EF086}">
      <p15:sldGuideLst xmlns:p15="http://schemas.microsoft.com/office/powerpoint/2012/main">
        <p15:guide id="1" pos="189">
          <p15:clr>
            <a:srgbClr val="FBAE40"/>
          </p15:clr>
        </p15:guide>
        <p15:guide id="2" orient="horz" pos="187">
          <p15:clr>
            <a:srgbClr val="FBAE40"/>
          </p15:clr>
        </p15:guide>
        <p15:guide id="4" orient="horz" pos="4133">
          <p15:clr>
            <a:srgbClr val="FBAE40"/>
          </p15:clr>
        </p15:guide>
        <p15:guide id="5" orient="horz" pos="368">
          <p15:clr>
            <a:srgbClr val="FBAE40"/>
          </p15:clr>
        </p15:guide>
        <p15:guide id="6" pos="39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to + datos + texto">
    <p:spTree>
      <p:nvGrpSpPr>
        <p:cNvPr id="1" name=""/>
        <p:cNvGrpSpPr/>
        <p:nvPr/>
      </p:nvGrpSpPr>
      <p:grpSpPr>
        <a:xfrm>
          <a:off x="0" y="0"/>
          <a:ext cx="0" cy="0"/>
          <a:chOff x="0" y="0"/>
          <a:chExt cx="0" cy="0"/>
        </a:xfrm>
      </p:grpSpPr>
      <p:cxnSp>
        <p:nvCxnSpPr>
          <p:cNvPr id="15" name="Conector recto 14">
            <a:extLst>
              <a:ext uri="{FF2B5EF4-FFF2-40B4-BE49-F238E27FC236}">
                <a16:creationId xmlns="" xmlns:a16="http://schemas.microsoft.com/office/drawing/2014/main" id="{3D0A66B1-9162-A84C-95BD-D90AC9EB652D}"/>
              </a:ext>
            </a:extLst>
          </p:cNvPr>
          <p:cNvCxnSpPr/>
          <p:nvPr userDrawn="1"/>
        </p:nvCxnSpPr>
        <p:spPr>
          <a:xfrm>
            <a:off x="0" y="6560175"/>
            <a:ext cx="121920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 xmlns:a16="http://schemas.microsoft.com/office/drawing/2014/main" id="{1126E089-E689-0442-8967-45659E49D7CC}"/>
              </a:ext>
            </a:extLst>
          </p:cNvPr>
          <p:cNvCxnSpPr>
            <a:cxnSpLocks/>
          </p:cNvCxnSpPr>
          <p:nvPr userDrawn="1"/>
        </p:nvCxnSpPr>
        <p:spPr>
          <a:xfrm>
            <a:off x="4649492" y="2349500"/>
            <a:ext cx="7242471"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 xmlns:a16="http://schemas.microsoft.com/office/drawing/2014/main" id="{CE8571BF-AF0B-D843-9742-7E2CAF3905F3}"/>
              </a:ext>
            </a:extLst>
          </p:cNvPr>
          <p:cNvCxnSpPr>
            <a:cxnSpLocks/>
          </p:cNvCxnSpPr>
          <p:nvPr userDrawn="1"/>
        </p:nvCxnSpPr>
        <p:spPr>
          <a:xfrm>
            <a:off x="4995863" y="3454400"/>
            <a:ext cx="68961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 xmlns:a16="http://schemas.microsoft.com/office/drawing/2014/main" id="{BE456321-9F9E-5544-9606-70AA4C67A2AD}"/>
              </a:ext>
            </a:extLst>
          </p:cNvPr>
          <p:cNvCxnSpPr/>
          <p:nvPr userDrawn="1"/>
        </p:nvCxnSpPr>
        <p:spPr>
          <a:xfrm>
            <a:off x="5376863" y="4597400"/>
            <a:ext cx="65151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 xmlns:a16="http://schemas.microsoft.com/office/drawing/2014/main" id="{27C21032-CC95-994F-A373-83A7010BCAF8}"/>
              </a:ext>
            </a:extLst>
          </p:cNvPr>
          <p:cNvCxnSpPr/>
          <p:nvPr userDrawn="1"/>
        </p:nvCxnSpPr>
        <p:spPr>
          <a:xfrm>
            <a:off x="5376863" y="5689600"/>
            <a:ext cx="65151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14" name="Marcador de posición de imagen 13">
            <a:extLst>
              <a:ext uri="{FF2B5EF4-FFF2-40B4-BE49-F238E27FC236}">
                <a16:creationId xmlns="" xmlns:a16="http://schemas.microsoft.com/office/drawing/2014/main" id="{5652809E-385A-8747-B069-300AB527026F}"/>
              </a:ext>
            </a:extLst>
          </p:cNvPr>
          <p:cNvSpPr>
            <a:spLocks noGrp="1"/>
          </p:cNvSpPr>
          <p:nvPr>
            <p:ph type="pic" sz="quarter" idx="13" hasCustomPrompt="1"/>
          </p:nvPr>
        </p:nvSpPr>
        <p:spPr>
          <a:xfrm>
            <a:off x="0" y="0"/>
            <a:ext cx="5737471" cy="6561138"/>
          </a:xfrm>
          <a:custGeom>
            <a:avLst/>
            <a:gdLst>
              <a:gd name="connsiteX0" fmla="*/ 0 w 5737471"/>
              <a:gd name="connsiteY0" fmla="*/ 0 h 6561138"/>
              <a:gd name="connsiteX1" fmla="*/ 5082458 w 5737471"/>
              <a:gd name="connsiteY1" fmla="*/ 0 h 6561138"/>
              <a:gd name="connsiteX2" fmla="*/ 5035051 w 5737471"/>
              <a:gd name="connsiteY2" fmla="*/ 86882 h 6561138"/>
              <a:gd name="connsiteX3" fmla="*/ 4924424 w 5737471"/>
              <a:gd name="connsiteY3" fmla="*/ 346822 h 6561138"/>
              <a:gd name="connsiteX4" fmla="*/ 4869314 w 5737471"/>
              <a:gd name="connsiteY4" fmla="*/ 2516874 h 6561138"/>
              <a:gd name="connsiteX5" fmla="*/ 5462120 w 5737471"/>
              <a:gd name="connsiteY5" fmla="*/ 4634888 h 6561138"/>
              <a:gd name="connsiteX6" fmla="*/ 5721766 w 5737471"/>
              <a:gd name="connsiteY6" fmla="*/ 6266132 h 6561138"/>
              <a:gd name="connsiteX7" fmla="*/ 5737471 w 5737471"/>
              <a:gd name="connsiteY7" fmla="*/ 6561138 h 6561138"/>
              <a:gd name="connsiteX8" fmla="*/ 0 w 5737471"/>
              <a:gd name="connsiteY8" fmla="*/ 6561138 h 656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37471" h="6561138">
                <a:moveTo>
                  <a:pt x="0" y="0"/>
                </a:moveTo>
                <a:lnTo>
                  <a:pt x="5082458" y="0"/>
                </a:lnTo>
                <a:lnTo>
                  <a:pt x="5035051" y="86882"/>
                </a:lnTo>
                <a:cubicBezTo>
                  <a:pt x="4993035" y="173630"/>
                  <a:pt x="4956016" y="260755"/>
                  <a:pt x="4924424" y="346822"/>
                </a:cubicBezTo>
                <a:cubicBezTo>
                  <a:pt x="4671684" y="1035360"/>
                  <a:pt x="4714842" y="1799870"/>
                  <a:pt x="4869314" y="2516874"/>
                </a:cubicBezTo>
                <a:cubicBezTo>
                  <a:pt x="5023784" y="3233878"/>
                  <a:pt x="5284198" y="3923545"/>
                  <a:pt x="5462120" y="4634888"/>
                </a:cubicBezTo>
                <a:cubicBezTo>
                  <a:pt x="5596114" y="5170620"/>
                  <a:pt x="5682880" y="5716459"/>
                  <a:pt x="5721766" y="6266132"/>
                </a:cubicBezTo>
                <a:lnTo>
                  <a:pt x="5737471" y="6561138"/>
                </a:lnTo>
                <a:lnTo>
                  <a:pt x="0" y="6561138"/>
                </a:lnTo>
                <a:close/>
              </a:path>
            </a:pathLst>
          </a:custGeom>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s-ES" sz="1600" kern="1200" dirty="0" smtClean="0">
                <a:solidFill>
                  <a:srgbClr val="505050"/>
                </a:solidFill>
                <a:latin typeface="+mn-lt"/>
                <a:ea typeface="+mn-ea"/>
                <a:cs typeface="+mn-cs"/>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dirty="0"/>
              <a:t>Haz </a:t>
            </a:r>
            <a:r>
              <a:rPr lang="es-ES" dirty="0" err="1"/>
              <a:t>click</a:t>
            </a:r>
            <a:r>
              <a:rPr lang="es-ES" dirty="0"/>
              <a:t> en el cuadrado para cambiar la imagen</a:t>
            </a:r>
          </a:p>
          <a:p>
            <a:endParaRPr lang="es-ES" dirty="0"/>
          </a:p>
        </p:txBody>
      </p:sp>
      <p:sp>
        <p:nvSpPr>
          <p:cNvPr id="23" name="Marcador de texto 2">
            <a:extLst>
              <a:ext uri="{FF2B5EF4-FFF2-40B4-BE49-F238E27FC236}">
                <a16:creationId xmlns="" xmlns:a16="http://schemas.microsoft.com/office/drawing/2014/main" id="{BE820691-5AB0-AE42-8F82-50B53B8C9019}"/>
              </a:ext>
            </a:extLst>
          </p:cNvPr>
          <p:cNvSpPr>
            <a:spLocks noGrp="1"/>
          </p:cNvSpPr>
          <p:nvPr>
            <p:ph type="body" sz="quarter" idx="14" hasCustomPrompt="1"/>
          </p:nvPr>
        </p:nvSpPr>
        <p:spPr>
          <a:xfrm>
            <a:off x="5145438" y="1642820"/>
            <a:ext cx="1446508" cy="613002"/>
          </a:xfrm>
          <a:prstGeom prst="rect">
            <a:avLst/>
          </a:prstGeom>
        </p:spPr>
        <p:txBody>
          <a:bodyPr/>
          <a:lstStyle>
            <a:lvl1pPr marL="0" indent="0">
              <a:buNone/>
              <a:defRPr lang="es-ES" sz="4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Nº</a:t>
            </a:r>
          </a:p>
        </p:txBody>
      </p:sp>
      <p:sp>
        <p:nvSpPr>
          <p:cNvPr id="24" name="Marcador de texto 6">
            <a:extLst>
              <a:ext uri="{FF2B5EF4-FFF2-40B4-BE49-F238E27FC236}">
                <a16:creationId xmlns="" xmlns:a16="http://schemas.microsoft.com/office/drawing/2014/main" id="{27481F98-83C0-8943-B4B8-2EC5242DCA29}"/>
              </a:ext>
            </a:extLst>
          </p:cNvPr>
          <p:cNvSpPr>
            <a:spLocks noGrp="1"/>
          </p:cNvSpPr>
          <p:nvPr>
            <p:ph type="body" sz="quarter" idx="15" hasCustomPrompt="1"/>
          </p:nvPr>
        </p:nvSpPr>
        <p:spPr>
          <a:xfrm>
            <a:off x="6893747" y="1647593"/>
            <a:ext cx="4998216" cy="613002"/>
          </a:xfrm>
          <a:prstGeom prst="rect">
            <a:avLst/>
          </a:prstGeom>
        </p:spPr>
        <p:txBody>
          <a:bodyPr/>
          <a:lstStyle>
            <a:lvl1pPr marL="0" indent="0">
              <a:buNone/>
              <a:defRPr sz="1400">
                <a:solidFill>
                  <a:srgbClr val="505050"/>
                </a:solidFill>
              </a:defRPr>
            </a:lvl1pPr>
          </a:lstStyle>
          <a:p>
            <a:pPr lvl="0"/>
            <a:r>
              <a:rPr lang="es-ES" dirty="0"/>
              <a:t>Texto</a:t>
            </a:r>
          </a:p>
        </p:txBody>
      </p:sp>
      <p:sp>
        <p:nvSpPr>
          <p:cNvPr id="25" name="Marcador de texto 2">
            <a:extLst>
              <a:ext uri="{FF2B5EF4-FFF2-40B4-BE49-F238E27FC236}">
                <a16:creationId xmlns="" xmlns:a16="http://schemas.microsoft.com/office/drawing/2014/main" id="{3AD60DF8-92F7-1942-801F-E4126E9F2977}"/>
              </a:ext>
            </a:extLst>
          </p:cNvPr>
          <p:cNvSpPr>
            <a:spLocks noGrp="1"/>
          </p:cNvSpPr>
          <p:nvPr>
            <p:ph type="body" sz="quarter" idx="16" hasCustomPrompt="1"/>
          </p:nvPr>
        </p:nvSpPr>
        <p:spPr>
          <a:xfrm>
            <a:off x="5372746" y="2758698"/>
            <a:ext cx="1446508" cy="613002"/>
          </a:xfrm>
          <a:prstGeom prst="rect">
            <a:avLst/>
          </a:prstGeom>
        </p:spPr>
        <p:txBody>
          <a:bodyPr/>
          <a:lstStyle>
            <a:lvl1pPr marL="0" indent="0">
              <a:buNone/>
              <a:defRPr lang="es-ES" sz="4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Nº</a:t>
            </a:r>
          </a:p>
        </p:txBody>
      </p:sp>
      <p:sp>
        <p:nvSpPr>
          <p:cNvPr id="26" name="Marcador de texto 6">
            <a:extLst>
              <a:ext uri="{FF2B5EF4-FFF2-40B4-BE49-F238E27FC236}">
                <a16:creationId xmlns="" xmlns:a16="http://schemas.microsoft.com/office/drawing/2014/main" id="{38D5278A-6A02-2F4D-9FEE-5D01CB9A01C0}"/>
              </a:ext>
            </a:extLst>
          </p:cNvPr>
          <p:cNvSpPr>
            <a:spLocks noGrp="1"/>
          </p:cNvSpPr>
          <p:nvPr>
            <p:ph type="body" sz="quarter" idx="17" hasCustomPrompt="1"/>
          </p:nvPr>
        </p:nvSpPr>
        <p:spPr>
          <a:xfrm>
            <a:off x="7051729" y="2763471"/>
            <a:ext cx="4840234" cy="613002"/>
          </a:xfrm>
          <a:prstGeom prst="rect">
            <a:avLst/>
          </a:prstGeom>
        </p:spPr>
        <p:txBody>
          <a:bodyPr/>
          <a:lstStyle>
            <a:lvl1pPr marL="0" indent="0">
              <a:buNone/>
              <a:defRPr sz="1400">
                <a:solidFill>
                  <a:srgbClr val="505050"/>
                </a:solidFill>
              </a:defRPr>
            </a:lvl1pPr>
          </a:lstStyle>
          <a:p>
            <a:pPr lvl="0"/>
            <a:r>
              <a:rPr lang="es-ES" dirty="0"/>
              <a:t>Texto</a:t>
            </a:r>
          </a:p>
        </p:txBody>
      </p:sp>
      <p:sp>
        <p:nvSpPr>
          <p:cNvPr id="27" name="Marcador de texto 2">
            <a:extLst>
              <a:ext uri="{FF2B5EF4-FFF2-40B4-BE49-F238E27FC236}">
                <a16:creationId xmlns="" xmlns:a16="http://schemas.microsoft.com/office/drawing/2014/main" id="{348D016A-9203-B34B-8EB4-7600DC6FF3E2}"/>
              </a:ext>
            </a:extLst>
          </p:cNvPr>
          <p:cNvSpPr>
            <a:spLocks noGrp="1"/>
          </p:cNvSpPr>
          <p:nvPr>
            <p:ph type="body" sz="quarter" idx="18" hasCustomPrompt="1"/>
          </p:nvPr>
        </p:nvSpPr>
        <p:spPr>
          <a:xfrm>
            <a:off x="5731277" y="3905573"/>
            <a:ext cx="1446508" cy="613002"/>
          </a:xfrm>
          <a:prstGeom prst="rect">
            <a:avLst/>
          </a:prstGeom>
        </p:spPr>
        <p:txBody>
          <a:bodyPr/>
          <a:lstStyle>
            <a:lvl1pPr marL="0" indent="0">
              <a:buNone/>
              <a:defRPr lang="es-ES" sz="4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Nº</a:t>
            </a:r>
          </a:p>
        </p:txBody>
      </p:sp>
      <p:sp>
        <p:nvSpPr>
          <p:cNvPr id="28" name="Marcador de texto 6">
            <a:extLst>
              <a:ext uri="{FF2B5EF4-FFF2-40B4-BE49-F238E27FC236}">
                <a16:creationId xmlns="" xmlns:a16="http://schemas.microsoft.com/office/drawing/2014/main" id="{9F28685E-AF7D-C445-A249-71F8B38840D6}"/>
              </a:ext>
            </a:extLst>
          </p:cNvPr>
          <p:cNvSpPr>
            <a:spLocks noGrp="1"/>
          </p:cNvSpPr>
          <p:nvPr>
            <p:ph type="body" sz="quarter" idx="19" hasCustomPrompt="1"/>
          </p:nvPr>
        </p:nvSpPr>
        <p:spPr>
          <a:xfrm>
            <a:off x="7408189" y="3910346"/>
            <a:ext cx="4483773" cy="613002"/>
          </a:xfrm>
          <a:prstGeom prst="rect">
            <a:avLst/>
          </a:prstGeom>
        </p:spPr>
        <p:txBody>
          <a:bodyPr/>
          <a:lstStyle>
            <a:lvl1pPr marL="0" indent="0">
              <a:buNone/>
              <a:defRPr sz="1400">
                <a:solidFill>
                  <a:srgbClr val="505050"/>
                </a:solidFill>
              </a:defRPr>
            </a:lvl1pPr>
          </a:lstStyle>
          <a:p>
            <a:pPr lvl="0"/>
            <a:r>
              <a:rPr lang="es-ES" dirty="0"/>
              <a:t>Texto</a:t>
            </a:r>
          </a:p>
        </p:txBody>
      </p:sp>
      <p:sp>
        <p:nvSpPr>
          <p:cNvPr id="29" name="Marcador de texto 2">
            <a:extLst>
              <a:ext uri="{FF2B5EF4-FFF2-40B4-BE49-F238E27FC236}">
                <a16:creationId xmlns="" xmlns:a16="http://schemas.microsoft.com/office/drawing/2014/main" id="{70666FA8-D67A-4D40-ABA4-0D2A20A8E2C7}"/>
              </a:ext>
            </a:extLst>
          </p:cNvPr>
          <p:cNvSpPr>
            <a:spLocks noGrp="1"/>
          </p:cNvSpPr>
          <p:nvPr>
            <p:ph type="body" sz="quarter" idx="20" hasCustomPrompt="1"/>
          </p:nvPr>
        </p:nvSpPr>
        <p:spPr>
          <a:xfrm>
            <a:off x="5961681" y="4990455"/>
            <a:ext cx="1446508" cy="613002"/>
          </a:xfrm>
          <a:prstGeom prst="rect">
            <a:avLst/>
          </a:prstGeom>
        </p:spPr>
        <p:txBody>
          <a:bodyPr/>
          <a:lstStyle>
            <a:lvl1pPr marL="0" indent="0">
              <a:buNone/>
              <a:defRPr lang="es-ES" sz="4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Nº</a:t>
            </a:r>
          </a:p>
        </p:txBody>
      </p:sp>
      <p:sp>
        <p:nvSpPr>
          <p:cNvPr id="30" name="Marcador de texto 6">
            <a:extLst>
              <a:ext uri="{FF2B5EF4-FFF2-40B4-BE49-F238E27FC236}">
                <a16:creationId xmlns="" xmlns:a16="http://schemas.microsoft.com/office/drawing/2014/main" id="{5ECC791F-1F71-1245-9753-5F25907AABA9}"/>
              </a:ext>
            </a:extLst>
          </p:cNvPr>
          <p:cNvSpPr>
            <a:spLocks noGrp="1"/>
          </p:cNvSpPr>
          <p:nvPr>
            <p:ph type="body" sz="quarter" idx="21" hasCustomPrompt="1"/>
          </p:nvPr>
        </p:nvSpPr>
        <p:spPr>
          <a:xfrm>
            <a:off x="7632399" y="4995228"/>
            <a:ext cx="4259563" cy="613002"/>
          </a:xfrm>
          <a:prstGeom prst="rect">
            <a:avLst/>
          </a:prstGeom>
        </p:spPr>
        <p:txBody>
          <a:bodyPr/>
          <a:lstStyle>
            <a:lvl1pPr marL="0" indent="0">
              <a:buNone/>
              <a:defRPr sz="1400">
                <a:solidFill>
                  <a:srgbClr val="505050"/>
                </a:solidFill>
              </a:defRPr>
            </a:lvl1pPr>
          </a:lstStyle>
          <a:p>
            <a:pPr lvl="0"/>
            <a:r>
              <a:rPr lang="es-ES" dirty="0"/>
              <a:t>Texto</a:t>
            </a:r>
          </a:p>
        </p:txBody>
      </p:sp>
      <p:sp>
        <p:nvSpPr>
          <p:cNvPr id="2" name="Marcador de pie de página 1">
            <a:extLst>
              <a:ext uri="{FF2B5EF4-FFF2-40B4-BE49-F238E27FC236}">
                <a16:creationId xmlns="" xmlns:a16="http://schemas.microsoft.com/office/drawing/2014/main" id="{69D1BF89-AF76-EE49-BC46-C9A7CF9A5E85}"/>
              </a:ext>
            </a:extLst>
          </p:cNvPr>
          <p:cNvSpPr>
            <a:spLocks noGrp="1"/>
          </p:cNvSpPr>
          <p:nvPr>
            <p:ph type="ftr" sz="quarter" idx="22"/>
          </p:nvPr>
        </p:nvSpPr>
        <p:spPr/>
        <p:txBody>
          <a:bodyPr/>
          <a:lstStyle/>
          <a:p>
            <a:fld id="{E5ED4B78-5B97-9748-A1C9-0E349DE86C54}" type="slidenum">
              <a:rPr lang="es-ES" smtClean="0"/>
              <a:pPr/>
              <a:t>‹nº›</a:t>
            </a:fld>
            <a:endParaRPr lang="es-ES" dirty="0"/>
          </a:p>
        </p:txBody>
      </p:sp>
      <p:sp>
        <p:nvSpPr>
          <p:cNvPr id="22" name="Rectángulo 15">
            <a:extLst>
              <a:ext uri="{FF2B5EF4-FFF2-40B4-BE49-F238E27FC236}">
                <a16:creationId xmlns="" xmlns:a16="http://schemas.microsoft.com/office/drawing/2014/main" id="{B9AFBC06-6E9C-0A49-9AFC-D6288D0569EC}"/>
              </a:ext>
            </a:extLst>
          </p:cNvPr>
          <p:cNvSpPr/>
          <p:nvPr userDrawn="1"/>
        </p:nvSpPr>
        <p:spPr>
          <a:xfrm>
            <a:off x="259519" y="6564747"/>
            <a:ext cx="3456514" cy="261610"/>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a:cs typeface="Arial"/>
              </a:rPr>
              <a:t>Lógica de </a:t>
            </a:r>
            <a:r>
              <a:rPr lang="es-ES" sz="1100" dirty="0" err="1">
                <a:cs typeface="Arial"/>
              </a:rPr>
              <a:t>Programação</a:t>
            </a:r>
            <a:r>
              <a:rPr lang="es-ES" sz="1100" dirty="0">
                <a:cs typeface="Arial"/>
              </a:rPr>
              <a:t> </a:t>
            </a:r>
            <a:r>
              <a:rPr lang="es-ES" sz="1100" dirty="0" err="1">
                <a:cs typeface="Arial"/>
              </a:rPr>
              <a:t>com</a:t>
            </a:r>
            <a:r>
              <a:rPr lang="es-ES" sz="1100" dirty="0">
                <a:cs typeface="Arial"/>
              </a:rPr>
              <a:t> </a:t>
            </a:r>
            <a:r>
              <a:rPr lang="es-ES" sz="1100" dirty="0" err="1">
                <a:cs typeface="Arial"/>
              </a:rPr>
              <a:t>Javascript</a:t>
            </a:r>
            <a:r>
              <a:rPr lang="es-ES" sz="1100" dirty="0">
                <a:solidFill>
                  <a:srgbClr val="505050"/>
                </a:solidFill>
              </a:rPr>
              <a:t> – nov/2020</a:t>
            </a:r>
          </a:p>
        </p:txBody>
      </p:sp>
    </p:spTree>
    <p:extLst>
      <p:ext uri="{BB962C8B-B14F-4D97-AF65-F5344CB8AC3E}">
        <p14:creationId xmlns:p14="http://schemas.microsoft.com/office/powerpoint/2010/main" val="2477640973"/>
      </p:ext>
    </p:extLst>
  </p:cSld>
  <p:clrMapOvr>
    <a:masterClrMapping/>
  </p:clrMapOvr>
  <p:extLst>
    <p:ext uri="{DCECCB84-F9BA-43D5-87BE-67443E8EF086}">
      <p15:sldGuideLst xmlns:p15="http://schemas.microsoft.com/office/powerpoint/2012/main">
        <p15:guide id="1" pos="189">
          <p15:clr>
            <a:srgbClr val="FBAE40"/>
          </p15:clr>
        </p15:guide>
        <p15:guide id="2" orient="horz" pos="187">
          <p15:clr>
            <a:srgbClr val="FBAE40"/>
          </p15:clr>
        </p15:guide>
        <p15:guide id="4" orient="horz" pos="4133">
          <p15:clr>
            <a:srgbClr val="FBAE40"/>
          </p15:clr>
        </p15:guide>
        <p15:guide id="5" orient="horz" pos="368">
          <p15:clr>
            <a:srgbClr val="FBAE40"/>
          </p15:clr>
        </p15:guide>
        <p15:guide id="6" pos="39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fotos + 3 apartados">
    <p:spTree>
      <p:nvGrpSpPr>
        <p:cNvPr id="1" name=""/>
        <p:cNvGrpSpPr/>
        <p:nvPr/>
      </p:nvGrpSpPr>
      <p:grpSpPr>
        <a:xfrm>
          <a:off x="0" y="0"/>
          <a:ext cx="0" cy="0"/>
          <a:chOff x="0" y="0"/>
          <a:chExt cx="0" cy="0"/>
        </a:xfrm>
      </p:grpSpPr>
      <p:cxnSp>
        <p:nvCxnSpPr>
          <p:cNvPr id="15" name="Conector recto 14">
            <a:extLst>
              <a:ext uri="{FF2B5EF4-FFF2-40B4-BE49-F238E27FC236}">
                <a16:creationId xmlns="" xmlns:a16="http://schemas.microsoft.com/office/drawing/2014/main" id="{3D0A66B1-9162-A84C-95BD-D90AC9EB652D}"/>
              </a:ext>
            </a:extLst>
          </p:cNvPr>
          <p:cNvCxnSpPr/>
          <p:nvPr userDrawn="1"/>
        </p:nvCxnSpPr>
        <p:spPr>
          <a:xfrm>
            <a:off x="0" y="6560175"/>
            <a:ext cx="121920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3" name="Marcador de texto 2">
            <a:extLst>
              <a:ext uri="{FF2B5EF4-FFF2-40B4-BE49-F238E27FC236}">
                <a16:creationId xmlns="" xmlns:a16="http://schemas.microsoft.com/office/drawing/2014/main" id="{6C4DFCFB-B166-E946-BF16-7899DF754830}"/>
              </a:ext>
            </a:extLst>
          </p:cNvPr>
          <p:cNvSpPr>
            <a:spLocks noGrp="1"/>
          </p:cNvSpPr>
          <p:nvPr>
            <p:ph type="body" sz="quarter" idx="13" hasCustomPrompt="1"/>
          </p:nvPr>
        </p:nvSpPr>
        <p:spPr>
          <a:xfrm>
            <a:off x="300038" y="296863"/>
            <a:ext cx="5568950" cy="287337"/>
          </a:xfrm>
          <a:prstGeom prst="rect">
            <a:avLst/>
          </a:prstGeom>
        </p:spPr>
        <p:txBody>
          <a:bodyPr/>
          <a:lstStyle>
            <a:lvl1pPr marL="0" indent="0">
              <a:buNone/>
              <a:defRPr lang="es-ES" sz="24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34" name="Marcador de posición de imagen 33">
            <a:extLst>
              <a:ext uri="{FF2B5EF4-FFF2-40B4-BE49-F238E27FC236}">
                <a16:creationId xmlns="" xmlns:a16="http://schemas.microsoft.com/office/drawing/2014/main" id="{F4CA57B3-0F90-FE46-86C6-7F7611FB23BC}"/>
              </a:ext>
            </a:extLst>
          </p:cNvPr>
          <p:cNvSpPr>
            <a:spLocks noGrp="1"/>
          </p:cNvSpPr>
          <p:nvPr>
            <p:ph type="pic" sz="quarter" idx="14" hasCustomPrompt="1"/>
          </p:nvPr>
        </p:nvSpPr>
        <p:spPr>
          <a:xfrm>
            <a:off x="0" y="1911351"/>
            <a:ext cx="4048378" cy="2904421"/>
          </a:xfrm>
          <a:custGeom>
            <a:avLst/>
            <a:gdLst>
              <a:gd name="connsiteX0" fmla="*/ 0 w 4008438"/>
              <a:gd name="connsiteY0" fmla="*/ 0 h 2904421"/>
              <a:gd name="connsiteX1" fmla="*/ 4008438 w 4008438"/>
              <a:gd name="connsiteY1" fmla="*/ 0 h 2904421"/>
              <a:gd name="connsiteX2" fmla="*/ 4008438 w 4008438"/>
              <a:gd name="connsiteY2" fmla="*/ 2736615 h 2904421"/>
              <a:gd name="connsiteX3" fmla="*/ 3777888 w 4008438"/>
              <a:gd name="connsiteY3" fmla="*/ 2792108 h 2904421"/>
              <a:gd name="connsiteX4" fmla="*/ 1854574 w 4008438"/>
              <a:gd name="connsiteY4" fmla="*/ 2824693 h 2904421"/>
              <a:gd name="connsiteX5" fmla="*/ 916552 w 4008438"/>
              <a:gd name="connsiteY5" fmla="*/ 2733803 h 2904421"/>
              <a:gd name="connsiteX6" fmla="*/ 210533 w 4008438"/>
              <a:gd name="connsiteY6" fmla="*/ 2771702 h 2904421"/>
              <a:gd name="connsiteX7" fmla="*/ 0 w 4008438"/>
              <a:gd name="connsiteY7" fmla="*/ 2802180 h 29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8438" h="2904421">
                <a:moveTo>
                  <a:pt x="0" y="0"/>
                </a:moveTo>
                <a:lnTo>
                  <a:pt x="4008438" y="0"/>
                </a:lnTo>
                <a:lnTo>
                  <a:pt x="4008438" y="2736615"/>
                </a:lnTo>
                <a:lnTo>
                  <a:pt x="3777888" y="2792108"/>
                </a:lnTo>
                <a:cubicBezTo>
                  <a:pt x="3163792" y="2933838"/>
                  <a:pt x="2475647" y="2937713"/>
                  <a:pt x="1854574" y="2824693"/>
                </a:cubicBezTo>
                <a:cubicBezTo>
                  <a:pt x="1545897" y="2768492"/>
                  <a:pt x="1231302" y="2737605"/>
                  <a:pt x="916552" y="2733803"/>
                </a:cubicBezTo>
                <a:cubicBezTo>
                  <a:pt x="680490" y="2730951"/>
                  <a:pt x="444340" y="2743335"/>
                  <a:pt x="210533" y="2771702"/>
                </a:cubicBezTo>
                <a:lnTo>
                  <a:pt x="0" y="2802180"/>
                </a:lnTo>
                <a:close/>
              </a:path>
            </a:pathLst>
          </a:custGeom>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s-ES" sz="1600" kern="1200">
                <a:solidFill>
                  <a:srgbClr val="505050"/>
                </a:solidFill>
                <a:latin typeface="+mn-lt"/>
                <a:ea typeface="+mn-ea"/>
                <a:cs typeface="+mn-cs"/>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dirty="0"/>
              <a:t>Haz </a:t>
            </a:r>
            <a:r>
              <a:rPr lang="es-ES" dirty="0" err="1"/>
              <a:t>click</a:t>
            </a:r>
            <a:r>
              <a:rPr lang="es-ES" dirty="0"/>
              <a:t> en el cuadrado para cambiar la imagen</a:t>
            </a:r>
          </a:p>
          <a:p>
            <a:endParaRPr lang="es-ES" dirty="0"/>
          </a:p>
          <a:p>
            <a:endParaRPr lang="es-ES" dirty="0"/>
          </a:p>
        </p:txBody>
      </p:sp>
      <p:sp>
        <p:nvSpPr>
          <p:cNvPr id="30" name="Forma libre 29">
            <a:extLst>
              <a:ext uri="{FF2B5EF4-FFF2-40B4-BE49-F238E27FC236}">
                <a16:creationId xmlns="" xmlns:a16="http://schemas.microsoft.com/office/drawing/2014/main" id="{F46139A2-B5EA-AA45-AB9B-63CDF609C8A7}"/>
              </a:ext>
            </a:extLst>
          </p:cNvPr>
          <p:cNvSpPr/>
          <p:nvPr userDrawn="1"/>
        </p:nvSpPr>
        <p:spPr>
          <a:xfrm>
            <a:off x="4015113" y="4039338"/>
            <a:ext cx="4168451" cy="2521800"/>
          </a:xfrm>
          <a:custGeom>
            <a:avLst/>
            <a:gdLst>
              <a:gd name="connsiteX0" fmla="*/ 3595424 w 4087099"/>
              <a:gd name="connsiteY0" fmla="*/ 863 h 2477645"/>
              <a:gd name="connsiteX1" fmla="*/ 3940326 w 4087099"/>
              <a:gd name="connsiteY1" fmla="*/ 56019 h 2477645"/>
              <a:gd name="connsiteX2" fmla="*/ 4086090 w 4087099"/>
              <a:gd name="connsiteY2" fmla="*/ 120445 h 2477645"/>
              <a:gd name="connsiteX3" fmla="*/ 4087099 w 4087099"/>
              <a:gd name="connsiteY3" fmla="*/ 121049 h 2477645"/>
              <a:gd name="connsiteX4" fmla="*/ 4087099 w 4087099"/>
              <a:gd name="connsiteY4" fmla="*/ 2477645 h 2477645"/>
              <a:gd name="connsiteX5" fmla="*/ 0 w 4087099"/>
              <a:gd name="connsiteY5" fmla="*/ 2477645 h 2477645"/>
              <a:gd name="connsiteX6" fmla="*/ 0 w 4087099"/>
              <a:gd name="connsiteY6" fmla="*/ 590129 h 2477645"/>
              <a:gd name="connsiteX7" fmla="*/ 4324 w 4087099"/>
              <a:gd name="connsiteY7" fmla="*/ 587357 h 2477645"/>
              <a:gd name="connsiteX8" fmla="*/ 585365 w 4087099"/>
              <a:gd name="connsiteY8" fmla="*/ 383025 h 2477645"/>
              <a:gd name="connsiteX9" fmla="*/ 1713609 w 4087099"/>
              <a:gd name="connsiteY9" fmla="*/ 630011 h 2477645"/>
              <a:gd name="connsiteX10" fmla="*/ 3033982 w 4087099"/>
              <a:gd name="connsiteY10" fmla="*/ 160146 h 2477645"/>
              <a:gd name="connsiteX11" fmla="*/ 3595424 w 4087099"/>
              <a:gd name="connsiteY11" fmla="*/ 863 h 247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87099" h="2477645">
                <a:moveTo>
                  <a:pt x="3595424" y="863"/>
                </a:moveTo>
                <a:cubicBezTo>
                  <a:pt x="3706987" y="-4043"/>
                  <a:pt x="3820515" y="11673"/>
                  <a:pt x="3940326" y="56019"/>
                </a:cubicBezTo>
                <a:cubicBezTo>
                  <a:pt x="3990151" y="74473"/>
                  <a:pt x="4038876" y="96003"/>
                  <a:pt x="4086090" y="120445"/>
                </a:cubicBezTo>
                <a:lnTo>
                  <a:pt x="4087099" y="121049"/>
                </a:lnTo>
                <a:lnTo>
                  <a:pt x="4087099" y="2477645"/>
                </a:lnTo>
                <a:lnTo>
                  <a:pt x="0" y="2477645"/>
                </a:lnTo>
                <a:lnTo>
                  <a:pt x="0" y="590129"/>
                </a:lnTo>
                <a:lnTo>
                  <a:pt x="4324" y="587357"/>
                </a:lnTo>
                <a:cubicBezTo>
                  <a:pt x="182512" y="487987"/>
                  <a:pt x="381215" y="419221"/>
                  <a:pt x="585365" y="383025"/>
                </a:cubicBezTo>
                <a:cubicBezTo>
                  <a:pt x="991348" y="311113"/>
                  <a:pt x="1300215" y="697039"/>
                  <a:pt x="1713609" y="630011"/>
                </a:cubicBezTo>
                <a:cubicBezTo>
                  <a:pt x="2114135" y="565094"/>
                  <a:pt x="2662368" y="323251"/>
                  <a:pt x="3033982" y="160146"/>
                </a:cubicBezTo>
                <a:cubicBezTo>
                  <a:pt x="3229002" y="74496"/>
                  <a:pt x="3409485" y="9039"/>
                  <a:pt x="3595424" y="863"/>
                </a:cubicBezTo>
                <a:close/>
              </a:path>
            </a:pathLst>
          </a:custGeom>
          <a:solidFill>
            <a:srgbClr val="937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Forma libre 30">
            <a:extLst>
              <a:ext uri="{FF2B5EF4-FFF2-40B4-BE49-F238E27FC236}">
                <a16:creationId xmlns="" xmlns:a16="http://schemas.microsoft.com/office/drawing/2014/main" id="{82165D36-F4F3-6142-A80C-AF8965682E4D}"/>
              </a:ext>
            </a:extLst>
          </p:cNvPr>
          <p:cNvSpPr/>
          <p:nvPr userDrawn="1"/>
        </p:nvSpPr>
        <p:spPr>
          <a:xfrm>
            <a:off x="8143623" y="4159419"/>
            <a:ext cx="4070953" cy="2401720"/>
          </a:xfrm>
          <a:custGeom>
            <a:avLst/>
            <a:gdLst>
              <a:gd name="connsiteX0" fmla="*/ 3098564 w 4128511"/>
              <a:gd name="connsiteY0" fmla="*/ 394 h 2361905"/>
              <a:gd name="connsiteX1" fmla="*/ 4037518 w 4128511"/>
              <a:gd name="connsiteY1" fmla="*/ 70848 h 2361905"/>
              <a:gd name="connsiteX2" fmla="*/ 4128511 w 4128511"/>
              <a:gd name="connsiteY2" fmla="*/ 90009 h 2361905"/>
              <a:gd name="connsiteX3" fmla="*/ 4128511 w 4128511"/>
              <a:gd name="connsiteY3" fmla="*/ 2361905 h 2361905"/>
              <a:gd name="connsiteX4" fmla="*/ 0 w 4128511"/>
              <a:gd name="connsiteY4" fmla="*/ 2361905 h 2361905"/>
              <a:gd name="connsiteX5" fmla="*/ 0 w 4128511"/>
              <a:gd name="connsiteY5" fmla="*/ 1579 h 2361905"/>
              <a:gd name="connsiteX6" fmla="*/ 237228 w 4128511"/>
              <a:gd name="connsiteY6" fmla="*/ 57750 h 2361905"/>
              <a:gd name="connsiteX7" fmla="*/ 2160542 w 4128511"/>
              <a:gd name="connsiteY7" fmla="*/ 89804 h 2361905"/>
              <a:gd name="connsiteX8" fmla="*/ 3098564 w 4128511"/>
              <a:gd name="connsiteY8" fmla="*/ 394 h 236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8511" h="2361905">
                <a:moveTo>
                  <a:pt x="3098564" y="394"/>
                </a:moveTo>
                <a:cubicBezTo>
                  <a:pt x="3413314" y="-3346"/>
                  <a:pt x="3728219" y="19558"/>
                  <a:pt x="4037518" y="70848"/>
                </a:cubicBezTo>
                <a:lnTo>
                  <a:pt x="4128511" y="90009"/>
                </a:lnTo>
                <a:lnTo>
                  <a:pt x="4128511" y="2361905"/>
                </a:lnTo>
                <a:lnTo>
                  <a:pt x="0" y="2361905"/>
                </a:lnTo>
                <a:lnTo>
                  <a:pt x="0" y="1579"/>
                </a:lnTo>
                <a:lnTo>
                  <a:pt x="237228" y="57750"/>
                </a:lnTo>
                <a:cubicBezTo>
                  <a:pt x="851324" y="197171"/>
                  <a:pt x="1539469" y="200983"/>
                  <a:pt x="2160542" y="89804"/>
                </a:cubicBezTo>
                <a:cubicBezTo>
                  <a:pt x="2469219" y="34518"/>
                  <a:pt x="2783814" y="4134"/>
                  <a:pt x="3098564" y="394"/>
                </a:cubicBezTo>
                <a:close/>
              </a:path>
            </a:pathLst>
          </a:custGeom>
          <a:solidFill>
            <a:srgbClr val="AD87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Forma libre 31">
            <a:extLst>
              <a:ext uri="{FF2B5EF4-FFF2-40B4-BE49-F238E27FC236}">
                <a16:creationId xmlns="" xmlns:a16="http://schemas.microsoft.com/office/drawing/2014/main" id="{DE208CE9-DC3D-4F4C-BE0A-0B34D75D589C}"/>
              </a:ext>
            </a:extLst>
          </p:cNvPr>
          <p:cNvSpPr/>
          <p:nvPr userDrawn="1"/>
        </p:nvSpPr>
        <p:spPr>
          <a:xfrm>
            <a:off x="-113395" y="4625364"/>
            <a:ext cx="4128511" cy="1935774"/>
          </a:xfrm>
          <a:custGeom>
            <a:avLst/>
            <a:gdLst>
              <a:gd name="connsiteX0" fmla="*/ 1029947 w 4128511"/>
              <a:gd name="connsiteY0" fmla="*/ 393 h 1885174"/>
              <a:gd name="connsiteX1" fmla="*/ 1967969 w 4128511"/>
              <a:gd name="connsiteY1" fmla="*/ 89803 h 1885174"/>
              <a:gd name="connsiteX2" fmla="*/ 3891283 w 4128511"/>
              <a:gd name="connsiteY2" fmla="*/ 57749 h 1885174"/>
              <a:gd name="connsiteX3" fmla="*/ 4128511 w 4128511"/>
              <a:gd name="connsiteY3" fmla="*/ 1578 h 1885174"/>
              <a:gd name="connsiteX4" fmla="*/ 4128511 w 4128511"/>
              <a:gd name="connsiteY4" fmla="*/ 1885174 h 1885174"/>
              <a:gd name="connsiteX5" fmla="*/ 0 w 4128511"/>
              <a:gd name="connsiteY5" fmla="*/ 1885174 h 1885174"/>
              <a:gd name="connsiteX6" fmla="*/ 0 w 4128511"/>
              <a:gd name="connsiteY6" fmla="*/ 90008 h 1885174"/>
              <a:gd name="connsiteX7" fmla="*/ 90993 w 4128511"/>
              <a:gd name="connsiteY7" fmla="*/ 70847 h 1885174"/>
              <a:gd name="connsiteX8" fmla="*/ 1029947 w 4128511"/>
              <a:gd name="connsiteY8" fmla="*/ 393 h 188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8511" h="1885174">
                <a:moveTo>
                  <a:pt x="1029947" y="393"/>
                </a:moveTo>
                <a:cubicBezTo>
                  <a:pt x="1344697" y="4133"/>
                  <a:pt x="1659292" y="34517"/>
                  <a:pt x="1967969" y="89803"/>
                </a:cubicBezTo>
                <a:cubicBezTo>
                  <a:pt x="2589042" y="200982"/>
                  <a:pt x="3277187" y="197170"/>
                  <a:pt x="3891283" y="57749"/>
                </a:cubicBezTo>
                <a:lnTo>
                  <a:pt x="4128511" y="1578"/>
                </a:lnTo>
                <a:lnTo>
                  <a:pt x="4128511" y="1885174"/>
                </a:lnTo>
                <a:lnTo>
                  <a:pt x="0" y="1885174"/>
                </a:lnTo>
                <a:lnTo>
                  <a:pt x="0" y="90008"/>
                </a:lnTo>
                <a:lnTo>
                  <a:pt x="90993" y="70847"/>
                </a:lnTo>
                <a:cubicBezTo>
                  <a:pt x="400292" y="19557"/>
                  <a:pt x="715197" y="-3347"/>
                  <a:pt x="1029947" y="393"/>
                </a:cubicBezTo>
                <a:close/>
              </a:path>
            </a:pathLst>
          </a:custGeom>
          <a:solidFill>
            <a:srgbClr val="8569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Marcador de posición de imagen 37">
            <a:extLst>
              <a:ext uri="{FF2B5EF4-FFF2-40B4-BE49-F238E27FC236}">
                <a16:creationId xmlns="" xmlns:a16="http://schemas.microsoft.com/office/drawing/2014/main" id="{2BFF5B34-D984-3248-B163-63B22F8941A0}"/>
              </a:ext>
            </a:extLst>
          </p:cNvPr>
          <p:cNvSpPr>
            <a:spLocks noGrp="1"/>
          </p:cNvSpPr>
          <p:nvPr>
            <p:ph type="pic" sz="quarter" idx="15" hasCustomPrompt="1"/>
          </p:nvPr>
        </p:nvSpPr>
        <p:spPr>
          <a:xfrm>
            <a:off x="4031673" y="1911351"/>
            <a:ext cx="4111950" cy="2791621"/>
          </a:xfrm>
          <a:custGeom>
            <a:avLst/>
            <a:gdLst>
              <a:gd name="connsiteX0" fmla="*/ 0 w 4086512"/>
              <a:gd name="connsiteY0" fmla="*/ 0 h 2791621"/>
              <a:gd name="connsiteX1" fmla="*/ 4086512 w 4086512"/>
              <a:gd name="connsiteY1" fmla="*/ 0 h 2791621"/>
              <a:gd name="connsiteX2" fmla="*/ 4086512 w 4086512"/>
              <a:gd name="connsiteY2" fmla="*/ 2267446 h 2791621"/>
              <a:gd name="connsiteX3" fmla="*/ 3943572 w 4086512"/>
              <a:gd name="connsiteY3" fmla="*/ 2203956 h 2791621"/>
              <a:gd name="connsiteX4" fmla="*/ 3596937 w 4086512"/>
              <a:gd name="connsiteY4" fmla="*/ 2148249 h 2791621"/>
              <a:gd name="connsiteX5" fmla="*/ 3032673 w 4086512"/>
              <a:gd name="connsiteY5" fmla="*/ 2309124 h 2791621"/>
              <a:gd name="connsiteX6" fmla="*/ 1705663 w 4086512"/>
              <a:gd name="connsiteY6" fmla="*/ 2783686 h 2791621"/>
              <a:gd name="connsiteX7" fmla="*/ 571748 w 4086512"/>
              <a:gd name="connsiteY7" fmla="*/ 2534231 h 2791621"/>
              <a:gd name="connsiteX8" fmla="*/ 125728 w 4086512"/>
              <a:gd name="connsiteY8" fmla="*/ 2671160 h 2791621"/>
              <a:gd name="connsiteX9" fmla="*/ 0 w 4086512"/>
              <a:gd name="connsiteY9" fmla="*/ 2734456 h 279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6512" h="2791621">
                <a:moveTo>
                  <a:pt x="0" y="0"/>
                </a:moveTo>
                <a:lnTo>
                  <a:pt x="4086512" y="0"/>
                </a:lnTo>
                <a:lnTo>
                  <a:pt x="4086512" y="2267446"/>
                </a:lnTo>
                <a:lnTo>
                  <a:pt x="3943572" y="2203956"/>
                </a:lnTo>
                <a:cubicBezTo>
                  <a:pt x="3823159" y="2159167"/>
                  <a:pt x="3709060" y="2143294"/>
                  <a:pt x="3596937" y="2148249"/>
                </a:cubicBezTo>
                <a:cubicBezTo>
                  <a:pt x="3410063" y="2156506"/>
                  <a:pt x="3228673" y="2222618"/>
                  <a:pt x="3032673" y="2309124"/>
                </a:cubicBezTo>
                <a:cubicBezTo>
                  <a:pt x="2659191" y="2473859"/>
                  <a:pt x="2108202" y="2718120"/>
                  <a:pt x="1705663" y="2783686"/>
                </a:cubicBezTo>
                <a:cubicBezTo>
                  <a:pt x="1290191" y="2851384"/>
                  <a:pt x="979771" y="2461600"/>
                  <a:pt x="571748" y="2534231"/>
                </a:cubicBezTo>
                <a:cubicBezTo>
                  <a:pt x="417865" y="2561649"/>
                  <a:pt x="267063" y="2607571"/>
                  <a:pt x="125728" y="2671160"/>
                </a:cubicBezTo>
                <a:lnTo>
                  <a:pt x="0" y="2734456"/>
                </a:lnTo>
                <a:close/>
              </a:path>
            </a:pathLst>
          </a:custGeom>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s-ES" sz="1600" kern="1200">
                <a:solidFill>
                  <a:srgbClr val="505050"/>
                </a:solidFill>
                <a:latin typeface="+mn-lt"/>
                <a:ea typeface="+mn-ea"/>
                <a:cs typeface="+mn-cs"/>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dirty="0"/>
              <a:t>Haz </a:t>
            </a:r>
            <a:r>
              <a:rPr lang="es-ES" dirty="0" err="1"/>
              <a:t>click</a:t>
            </a:r>
            <a:r>
              <a:rPr lang="es-ES" dirty="0"/>
              <a:t> en el cuadrado para cambiar la imagen</a:t>
            </a:r>
          </a:p>
          <a:p>
            <a:endParaRPr lang="es-ES" dirty="0"/>
          </a:p>
          <a:p>
            <a:endParaRPr lang="es-ES" dirty="0"/>
          </a:p>
        </p:txBody>
      </p:sp>
      <p:sp>
        <p:nvSpPr>
          <p:cNvPr id="40" name="Marcador de posición de imagen 39">
            <a:extLst>
              <a:ext uri="{FF2B5EF4-FFF2-40B4-BE49-F238E27FC236}">
                <a16:creationId xmlns="" xmlns:a16="http://schemas.microsoft.com/office/drawing/2014/main" id="{9DE69881-E320-CB4A-9FEC-FF5220AC680C}"/>
              </a:ext>
            </a:extLst>
          </p:cNvPr>
          <p:cNvSpPr>
            <a:spLocks noGrp="1"/>
          </p:cNvSpPr>
          <p:nvPr>
            <p:ph type="pic" sz="quarter" idx="16" hasCustomPrompt="1"/>
          </p:nvPr>
        </p:nvSpPr>
        <p:spPr>
          <a:xfrm>
            <a:off x="8134742" y="1911351"/>
            <a:ext cx="4057258" cy="2437147"/>
          </a:xfrm>
          <a:custGeom>
            <a:avLst/>
            <a:gdLst>
              <a:gd name="connsiteX0" fmla="*/ 0 w 4057258"/>
              <a:gd name="connsiteY0" fmla="*/ 0 h 2437147"/>
              <a:gd name="connsiteX1" fmla="*/ 4057258 w 4057258"/>
              <a:gd name="connsiteY1" fmla="*/ 0 h 2437147"/>
              <a:gd name="connsiteX2" fmla="*/ 4057258 w 4057258"/>
              <a:gd name="connsiteY2" fmla="*/ 2353413 h 2437147"/>
              <a:gd name="connsiteX3" fmla="*/ 3989550 w 4057258"/>
              <a:gd name="connsiteY3" fmla="*/ 2338919 h 2437147"/>
              <a:gd name="connsiteX4" fmla="*/ 3057901 w 4057258"/>
              <a:gd name="connsiteY4" fmla="*/ 2267856 h 2437147"/>
              <a:gd name="connsiteX5" fmla="*/ 2127176 w 4057258"/>
              <a:gd name="connsiteY5" fmla="*/ 2358039 h 2437147"/>
              <a:gd name="connsiteX6" fmla="*/ 218826 w 4057258"/>
              <a:gd name="connsiteY6" fmla="*/ 2325708 h 2437147"/>
              <a:gd name="connsiteX7" fmla="*/ 0 w 4057258"/>
              <a:gd name="connsiteY7" fmla="*/ 2273036 h 243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7258" h="2437147">
                <a:moveTo>
                  <a:pt x="0" y="0"/>
                </a:moveTo>
                <a:lnTo>
                  <a:pt x="4057258" y="0"/>
                </a:lnTo>
                <a:lnTo>
                  <a:pt x="4057258" y="2353413"/>
                </a:lnTo>
                <a:lnTo>
                  <a:pt x="3989550" y="2338919"/>
                </a:lnTo>
                <a:cubicBezTo>
                  <a:pt x="3682657" y="2287185"/>
                  <a:pt x="3370202" y="2264083"/>
                  <a:pt x="3057901" y="2267856"/>
                </a:cubicBezTo>
                <a:cubicBezTo>
                  <a:pt x="2745600" y="2271628"/>
                  <a:pt x="2433452" y="2302275"/>
                  <a:pt x="2127176" y="2358039"/>
                </a:cubicBezTo>
                <a:cubicBezTo>
                  <a:pt x="1510935" y="2470179"/>
                  <a:pt x="828144" y="2466334"/>
                  <a:pt x="218826" y="2325708"/>
                </a:cubicBezTo>
                <a:lnTo>
                  <a:pt x="0" y="2273036"/>
                </a:lnTo>
                <a:close/>
              </a:path>
            </a:pathLst>
          </a:custGeom>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s-ES" sz="1600" kern="1200" dirty="0" smtClean="0">
                <a:solidFill>
                  <a:srgbClr val="505050"/>
                </a:solidFill>
                <a:latin typeface="+mn-lt"/>
                <a:ea typeface="+mn-ea"/>
                <a:cs typeface="+mn-cs"/>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dirty="0"/>
              <a:t>Haz </a:t>
            </a:r>
            <a:r>
              <a:rPr lang="es-ES" dirty="0" err="1"/>
              <a:t>click</a:t>
            </a:r>
            <a:r>
              <a:rPr lang="es-ES" dirty="0"/>
              <a:t> en el cuadrado para cambiar la imagen</a:t>
            </a:r>
          </a:p>
          <a:p>
            <a:endParaRPr lang="es-ES" dirty="0"/>
          </a:p>
          <a:p>
            <a:endParaRPr lang="es-ES" dirty="0"/>
          </a:p>
        </p:txBody>
      </p:sp>
      <p:sp>
        <p:nvSpPr>
          <p:cNvPr id="44" name="Marcador de texto 2">
            <a:extLst>
              <a:ext uri="{FF2B5EF4-FFF2-40B4-BE49-F238E27FC236}">
                <a16:creationId xmlns="" xmlns:a16="http://schemas.microsoft.com/office/drawing/2014/main" id="{61B18F0D-490F-9941-8CF1-DFD2A5FB5A5E}"/>
              </a:ext>
            </a:extLst>
          </p:cNvPr>
          <p:cNvSpPr>
            <a:spLocks noGrp="1"/>
          </p:cNvSpPr>
          <p:nvPr>
            <p:ph type="body" sz="quarter" idx="17" hasCustomPrompt="1"/>
          </p:nvPr>
        </p:nvSpPr>
        <p:spPr>
          <a:xfrm>
            <a:off x="300038" y="5094044"/>
            <a:ext cx="3349081" cy="307753"/>
          </a:xfrm>
          <a:prstGeom prst="rect">
            <a:avLst/>
          </a:prstGeom>
        </p:spPr>
        <p:txBody>
          <a:bodyPr/>
          <a:lstStyle>
            <a:lvl1pPr marL="0" indent="0">
              <a:buNone/>
              <a:defRPr lang="es-ES" sz="2400" b="1" kern="1200" dirty="0">
                <a:solidFill>
                  <a:schemeClr val="bg1"/>
                </a:solidFill>
                <a:latin typeface="Arial" panose="020B0604020202020204" pitchFamily="34" charset="0"/>
                <a:ea typeface="+mn-ea"/>
                <a:cs typeface="Arial" panose="020B0604020202020204" pitchFamily="34" charset="0"/>
              </a:defRPr>
            </a:lvl1pPr>
          </a:lstStyle>
          <a:p>
            <a:pPr lvl="0"/>
            <a:r>
              <a:rPr lang="es-ES" dirty="0"/>
              <a:t>Título apartado</a:t>
            </a:r>
          </a:p>
        </p:txBody>
      </p:sp>
      <p:sp>
        <p:nvSpPr>
          <p:cNvPr id="45" name="Marcador de texto 6">
            <a:extLst>
              <a:ext uri="{FF2B5EF4-FFF2-40B4-BE49-F238E27FC236}">
                <a16:creationId xmlns="" xmlns:a16="http://schemas.microsoft.com/office/drawing/2014/main" id="{4A94859A-E3F8-4948-8604-338E63B56981}"/>
              </a:ext>
            </a:extLst>
          </p:cNvPr>
          <p:cNvSpPr>
            <a:spLocks noGrp="1"/>
          </p:cNvSpPr>
          <p:nvPr>
            <p:ph type="body" sz="quarter" idx="18" hasCustomPrompt="1"/>
          </p:nvPr>
        </p:nvSpPr>
        <p:spPr>
          <a:xfrm>
            <a:off x="300036" y="5569889"/>
            <a:ext cx="3349083" cy="703912"/>
          </a:xfrm>
          <a:prstGeom prst="rect">
            <a:avLst/>
          </a:prstGeom>
        </p:spPr>
        <p:txBody>
          <a:bodyPr/>
          <a:lstStyle>
            <a:lvl1pPr marL="0" indent="0">
              <a:buNone/>
              <a:defRPr sz="1400">
                <a:solidFill>
                  <a:schemeClr val="bg1"/>
                </a:solidFill>
              </a:defRPr>
            </a:lvl1pPr>
          </a:lstStyle>
          <a:p>
            <a:pPr lvl="0"/>
            <a:r>
              <a:rPr lang="es-ES" dirty="0"/>
              <a:t>Texto</a:t>
            </a:r>
          </a:p>
        </p:txBody>
      </p:sp>
      <p:sp>
        <p:nvSpPr>
          <p:cNvPr id="46" name="Marcador de texto 2">
            <a:extLst>
              <a:ext uri="{FF2B5EF4-FFF2-40B4-BE49-F238E27FC236}">
                <a16:creationId xmlns="" xmlns:a16="http://schemas.microsoft.com/office/drawing/2014/main" id="{CDA7D6AC-0940-354A-9FE1-5D1896150BA4}"/>
              </a:ext>
            </a:extLst>
          </p:cNvPr>
          <p:cNvSpPr>
            <a:spLocks noGrp="1"/>
          </p:cNvSpPr>
          <p:nvPr>
            <p:ph type="body" sz="quarter" idx="19" hasCustomPrompt="1"/>
          </p:nvPr>
        </p:nvSpPr>
        <p:spPr>
          <a:xfrm>
            <a:off x="4345565" y="5094044"/>
            <a:ext cx="3349081" cy="307753"/>
          </a:xfrm>
          <a:prstGeom prst="rect">
            <a:avLst/>
          </a:prstGeom>
        </p:spPr>
        <p:txBody>
          <a:bodyPr/>
          <a:lstStyle>
            <a:lvl1pPr marL="0" indent="0">
              <a:buNone/>
              <a:defRPr lang="es-ES" sz="2400" b="1" kern="1200" dirty="0">
                <a:solidFill>
                  <a:schemeClr val="bg1"/>
                </a:solidFill>
                <a:latin typeface="Arial" panose="020B0604020202020204" pitchFamily="34" charset="0"/>
                <a:ea typeface="+mn-ea"/>
                <a:cs typeface="Arial" panose="020B0604020202020204" pitchFamily="34" charset="0"/>
              </a:defRPr>
            </a:lvl1pPr>
          </a:lstStyle>
          <a:p>
            <a:pPr lvl="0"/>
            <a:r>
              <a:rPr lang="es-ES" dirty="0"/>
              <a:t>Título apartado</a:t>
            </a:r>
          </a:p>
        </p:txBody>
      </p:sp>
      <p:sp>
        <p:nvSpPr>
          <p:cNvPr id="47" name="Marcador de texto 6">
            <a:extLst>
              <a:ext uri="{FF2B5EF4-FFF2-40B4-BE49-F238E27FC236}">
                <a16:creationId xmlns="" xmlns:a16="http://schemas.microsoft.com/office/drawing/2014/main" id="{DA56B8EB-04A5-9F41-A2A4-307B86E9FFEB}"/>
              </a:ext>
            </a:extLst>
          </p:cNvPr>
          <p:cNvSpPr>
            <a:spLocks noGrp="1"/>
          </p:cNvSpPr>
          <p:nvPr>
            <p:ph type="body" sz="quarter" idx="20" hasCustomPrompt="1"/>
          </p:nvPr>
        </p:nvSpPr>
        <p:spPr>
          <a:xfrm>
            <a:off x="4345563" y="5569889"/>
            <a:ext cx="3349083" cy="703912"/>
          </a:xfrm>
          <a:prstGeom prst="rect">
            <a:avLst/>
          </a:prstGeom>
        </p:spPr>
        <p:txBody>
          <a:bodyPr/>
          <a:lstStyle>
            <a:lvl1pPr marL="0" indent="0">
              <a:buNone/>
              <a:defRPr sz="1400">
                <a:solidFill>
                  <a:schemeClr val="bg1"/>
                </a:solidFill>
              </a:defRPr>
            </a:lvl1pPr>
          </a:lstStyle>
          <a:p>
            <a:pPr lvl="0"/>
            <a:r>
              <a:rPr lang="es-ES" dirty="0"/>
              <a:t>Texto</a:t>
            </a:r>
          </a:p>
        </p:txBody>
      </p:sp>
      <p:sp>
        <p:nvSpPr>
          <p:cNvPr id="48" name="Marcador de texto 2">
            <a:extLst>
              <a:ext uri="{FF2B5EF4-FFF2-40B4-BE49-F238E27FC236}">
                <a16:creationId xmlns="" xmlns:a16="http://schemas.microsoft.com/office/drawing/2014/main" id="{01097FFD-33CE-4046-9807-348DAF9F5454}"/>
              </a:ext>
            </a:extLst>
          </p:cNvPr>
          <p:cNvSpPr>
            <a:spLocks noGrp="1"/>
          </p:cNvSpPr>
          <p:nvPr>
            <p:ph type="body" sz="quarter" idx="21" hasCustomPrompt="1"/>
          </p:nvPr>
        </p:nvSpPr>
        <p:spPr>
          <a:xfrm>
            <a:off x="8391092" y="5094044"/>
            <a:ext cx="3349081" cy="307753"/>
          </a:xfrm>
          <a:prstGeom prst="rect">
            <a:avLst/>
          </a:prstGeom>
        </p:spPr>
        <p:txBody>
          <a:bodyPr/>
          <a:lstStyle>
            <a:lvl1pPr marL="0" indent="0">
              <a:buNone/>
              <a:defRPr lang="es-ES" sz="2400" b="1" kern="1200" dirty="0">
                <a:solidFill>
                  <a:schemeClr val="bg1"/>
                </a:solidFill>
                <a:latin typeface="Arial" panose="020B0604020202020204" pitchFamily="34" charset="0"/>
                <a:ea typeface="+mn-ea"/>
                <a:cs typeface="Arial" panose="020B0604020202020204" pitchFamily="34" charset="0"/>
              </a:defRPr>
            </a:lvl1pPr>
          </a:lstStyle>
          <a:p>
            <a:pPr lvl="0"/>
            <a:r>
              <a:rPr lang="es-ES" dirty="0"/>
              <a:t>Título apartado</a:t>
            </a:r>
          </a:p>
        </p:txBody>
      </p:sp>
      <p:sp>
        <p:nvSpPr>
          <p:cNvPr id="49" name="Marcador de texto 6">
            <a:extLst>
              <a:ext uri="{FF2B5EF4-FFF2-40B4-BE49-F238E27FC236}">
                <a16:creationId xmlns="" xmlns:a16="http://schemas.microsoft.com/office/drawing/2014/main" id="{7BE3C752-F934-8F4A-8C48-6324A99E062A}"/>
              </a:ext>
            </a:extLst>
          </p:cNvPr>
          <p:cNvSpPr>
            <a:spLocks noGrp="1"/>
          </p:cNvSpPr>
          <p:nvPr>
            <p:ph type="body" sz="quarter" idx="22" hasCustomPrompt="1"/>
          </p:nvPr>
        </p:nvSpPr>
        <p:spPr>
          <a:xfrm>
            <a:off x="8391090" y="5569889"/>
            <a:ext cx="3349083" cy="703912"/>
          </a:xfrm>
          <a:prstGeom prst="rect">
            <a:avLst/>
          </a:prstGeom>
        </p:spPr>
        <p:txBody>
          <a:bodyPr/>
          <a:lstStyle>
            <a:lvl1pPr marL="0" indent="0">
              <a:buNone/>
              <a:defRPr sz="1400">
                <a:solidFill>
                  <a:schemeClr val="bg1"/>
                </a:solidFill>
              </a:defRPr>
            </a:lvl1pPr>
          </a:lstStyle>
          <a:p>
            <a:pPr lvl="0"/>
            <a:r>
              <a:rPr lang="es-ES" dirty="0"/>
              <a:t>Texto</a:t>
            </a:r>
          </a:p>
        </p:txBody>
      </p:sp>
      <p:sp>
        <p:nvSpPr>
          <p:cNvPr id="50" name="Marcador de texto 6">
            <a:extLst>
              <a:ext uri="{FF2B5EF4-FFF2-40B4-BE49-F238E27FC236}">
                <a16:creationId xmlns="" xmlns:a16="http://schemas.microsoft.com/office/drawing/2014/main" id="{FC5941A7-F89A-994D-981B-AAD6B7624938}"/>
              </a:ext>
            </a:extLst>
          </p:cNvPr>
          <p:cNvSpPr>
            <a:spLocks noGrp="1"/>
          </p:cNvSpPr>
          <p:nvPr>
            <p:ph type="body" sz="quarter" idx="23" hasCustomPrompt="1"/>
          </p:nvPr>
        </p:nvSpPr>
        <p:spPr>
          <a:xfrm>
            <a:off x="300037" y="939998"/>
            <a:ext cx="9977023" cy="693082"/>
          </a:xfrm>
          <a:prstGeom prst="rect">
            <a:avLst/>
          </a:prstGeom>
        </p:spPr>
        <p:txBody>
          <a:bodyPr/>
          <a:lstStyle>
            <a:lvl1pPr marL="0" indent="0">
              <a:buNone/>
              <a:defRPr sz="1400">
                <a:solidFill>
                  <a:srgbClr val="505050"/>
                </a:solidFill>
              </a:defRPr>
            </a:lvl1pPr>
          </a:lstStyle>
          <a:p>
            <a:pPr lvl="0"/>
            <a:r>
              <a:rPr lang="es-ES" dirty="0"/>
              <a:t>Texto</a:t>
            </a:r>
          </a:p>
        </p:txBody>
      </p:sp>
      <p:sp>
        <p:nvSpPr>
          <p:cNvPr id="2" name="Marcador de pie de página 1">
            <a:extLst>
              <a:ext uri="{FF2B5EF4-FFF2-40B4-BE49-F238E27FC236}">
                <a16:creationId xmlns="" xmlns:a16="http://schemas.microsoft.com/office/drawing/2014/main" id="{55BC2777-CA00-C349-98B1-C0B5E8E59C96}"/>
              </a:ext>
            </a:extLst>
          </p:cNvPr>
          <p:cNvSpPr>
            <a:spLocks noGrp="1"/>
          </p:cNvSpPr>
          <p:nvPr>
            <p:ph type="ftr" sz="quarter" idx="24"/>
          </p:nvPr>
        </p:nvSpPr>
        <p:spPr/>
        <p:txBody>
          <a:bodyPr/>
          <a:lstStyle/>
          <a:p>
            <a:fld id="{E5ED4B78-5B97-9748-A1C9-0E349DE86C54}" type="slidenum">
              <a:rPr lang="es-ES" smtClean="0"/>
              <a:pPr/>
              <a:t>‹nº›</a:t>
            </a:fld>
            <a:endParaRPr lang="es-ES" dirty="0"/>
          </a:p>
        </p:txBody>
      </p:sp>
      <p:sp>
        <p:nvSpPr>
          <p:cNvPr id="19" name="Rectángulo 15">
            <a:extLst>
              <a:ext uri="{FF2B5EF4-FFF2-40B4-BE49-F238E27FC236}">
                <a16:creationId xmlns="" xmlns:a16="http://schemas.microsoft.com/office/drawing/2014/main" id="{B9AFBC06-6E9C-0A49-9AFC-D6288D0569EC}"/>
              </a:ext>
            </a:extLst>
          </p:cNvPr>
          <p:cNvSpPr/>
          <p:nvPr userDrawn="1"/>
        </p:nvSpPr>
        <p:spPr>
          <a:xfrm>
            <a:off x="259519" y="6564747"/>
            <a:ext cx="3456514" cy="261610"/>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a:cs typeface="Arial"/>
              </a:rPr>
              <a:t>Lógica de </a:t>
            </a:r>
            <a:r>
              <a:rPr lang="es-ES" sz="1100" dirty="0" err="1">
                <a:cs typeface="Arial"/>
              </a:rPr>
              <a:t>Programação</a:t>
            </a:r>
            <a:r>
              <a:rPr lang="es-ES" sz="1100" dirty="0">
                <a:cs typeface="Arial"/>
              </a:rPr>
              <a:t> </a:t>
            </a:r>
            <a:r>
              <a:rPr lang="es-ES" sz="1100" dirty="0" err="1">
                <a:cs typeface="Arial"/>
              </a:rPr>
              <a:t>com</a:t>
            </a:r>
            <a:r>
              <a:rPr lang="es-ES" sz="1100" dirty="0">
                <a:cs typeface="Arial"/>
              </a:rPr>
              <a:t> </a:t>
            </a:r>
            <a:r>
              <a:rPr lang="es-ES" sz="1100" dirty="0" err="1">
                <a:cs typeface="Arial"/>
              </a:rPr>
              <a:t>Javascript</a:t>
            </a:r>
            <a:r>
              <a:rPr lang="es-ES" sz="1100" dirty="0">
                <a:solidFill>
                  <a:srgbClr val="505050"/>
                </a:solidFill>
              </a:rPr>
              <a:t> – nov/2020</a:t>
            </a:r>
          </a:p>
        </p:txBody>
      </p:sp>
    </p:spTree>
    <p:extLst>
      <p:ext uri="{BB962C8B-B14F-4D97-AF65-F5344CB8AC3E}">
        <p14:creationId xmlns:p14="http://schemas.microsoft.com/office/powerpoint/2010/main" val="1508010999"/>
      </p:ext>
    </p:extLst>
  </p:cSld>
  <p:clrMapOvr>
    <a:masterClrMapping/>
  </p:clrMapOvr>
  <p:extLst>
    <p:ext uri="{DCECCB84-F9BA-43D5-87BE-67443E8EF086}">
      <p15:sldGuideLst xmlns:p15="http://schemas.microsoft.com/office/powerpoint/2012/main">
        <p15:guide id="1" pos="189">
          <p15:clr>
            <a:srgbClr val="FBAE40"/>
          </p15:clr>
        </p15:guide>
        <p15:guide id="2" orient="horz" pos="187">
          <p15:clr>
            <a:srgbClr val="FBAE40"/>
          </p15:clr>
        </p15:guide>
        <p15:guide id="4" orient="horz" pos="4133">
          <p15:clr>
            <a:srgbClr val="FBAE40"/>
          </p15:clr>
        </p15:guide>
        <p15:guide id="5" orient="horz" pos="368">
          <p15:clr>
            <a:srgbClr val="FBAE40"/>
          </p15:clr>
        </p15:guide>
        <p15:guide id="6" pos="39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Elementos multimedia en línea 1" descr="portada">
            <a:hlinkClick r:id="" action="ppaction://media"/>
            <a:extLst>
              <a:ext uri="{FF2B5EF4-FFF2-40B4-BE49-F238E27FC236}">
                <a16:creationId xmlns="" xmlns:a16="http://schemas.microsoft.com/office/drawing/2014/main" id="{EF533441-DE30-2341-8C23-016F6CC4EB15}"/>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588" y="1588"/>
            <a:ext cx="12192000" cy="6858000"/>
          </a:xfrm>
          <a:prstGeom prst="rect">
            <a:avLst/>
          </a:prstGeom>
        </p:spPr>
      </p:pic>
      <p:pic>
        <p:nvPicPr>
          <p:cNvPr id="6" name="Imagen 5">
            <a:extLst>
              <a:ext uri="{FF2B5EF4-FFF2-40B4-BE49-F238E27FC236}">
                <a16:creationId xmlns="" xmlns:a16="http://schemas.microsoft.com/office/drawing/2014/main" id="{96CE8A3E-F2D4-7C4B-A2FF-7BCF824C7AAA}"/>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079067" y="783787"/>
            <a:ext cx="2104236" cy="1296473"/>
          </a:xfrm>
          <a:prstGeom prst="rect">
            <a:avLst/>
          </a:prstGeom>
        </p:spPr>
      </p:pic>
      <p:sp>
        <p:nvSpPr>
          <p:cNvPr id="3" name="Marcador de texto 2">
            <a:extLst>
              <a:ext uri="{FF2B5EF4-FFF2-40B4-BE49-F238E27FC236}">
                <a16:creationId xmlns="" xmlns:a16="http://schemas.microsoft.com/office/drawing/2014/main" id="{CCC997D9-0669-D948-AD8A-1E0F7CE02D1A}"/>
              </a:ext>
            </a:extLst>
          </p:cNvPr>
          <p:cNvSpPr>
            <a:spLocks noGrp="1"/>
          </p:cNvSpPr>
          <p:nvPr>
            <p:ph type="body" sz="quarter" idx="10" hasCustomPrompt="1"/>
          </p:nvPr>
        </p:nvSpPr>
        <p:spPr>
          <a:xfrm>
            <a:off x="822992" y="3575050"/>
            <a:ext cx="6767513" cy="1508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s-ES" sz="4800" b="1" kern="1200" dirty="0" smtClean="0">
                <a:solidFill>
                  <a:srgbClr val="9AAE04"/>
                </a:solidFill>
                <a:latin typeface="+mn-lt"/>
                <a:ea typeface="+mn-ea"/>
                <a:cs typeface="+mn-cs"/>
              </a:defRPr>
            </a:lvl1pPr>
            <a:lvl2pPr marL="0" indent="0" algn="l" defTabSz="914400" rtl="0" eaLnBrk="1" latinLnBrk="0" hangingPunct="1">
              <a:lnSpc>
                <a:spcPct val="90000"/>
              </a:lnSpc>
              <a:spcBef>
                <a:spcPts val="1000"/>
              </a:spcBef>
              <a:buFont typeface="Arial" panose="020B0604020202020204" pitchFamily="34" charset="0"/>
              <a:buNone/>
              <a:defRPr lang="es-ES" sz="4800" b="1" kern="1200" dirty="0" smtClean="0">
                <a:solidFill>
                  <a:srgbClr val="9AAE04"/>
                </a:solidFill>
                <a:latin typeface="+mn-lt"/>
                <a:ea typeface="+mn-ea"/>
                <a:cs typeface="+mn-cs"/>
              </a:defRPr>
            </a:lvl2pPr>
            <a:lvl3pPr marL="0" indent="0" algn="l" defTabSz="914400" rtl="0" eaLnBrk="1" latinLnBrk="0" hangingPunct="1">
              <a:lnSpc>
                <a:spcPct val="90000"/>
              </a:lnSpc>
              <a:spcBef>
                <a:spcPts val="1000"/>
              </a:spcBef>
              <a:buFont typeface="Arial" panose="020B0604020202020204" pitchFamily="34" charset="0"/>
              <a:buNone/>
              <a:defRPr lang="es-ES" sz="4800" b="1" kern="1200" dirty="0" smtClean="0">
                <a:solidFill>
                  <a:srgbClr val="9AAE04"/>
                </a:solidFill>
                <a:latin typeface="+mn-lt"/>
                <a:ea typeface="+mn-ea"/>
                <a:cs typeface="+mn-cs"/>
              </a:defRPr>
            </a:lvl3pPr>
          </a:lstStyle>
          <a:p>
            <a:pPr lvl="0"/>
            <a:r>
              <a:rPr lang="es-ES" dirty="0"/>
              <a:t>Título</a:t>
            </a:r>
          </a:p>
          <a:p>
            <a:pPr lvl="0"/>
            <a:r>
              <a:rPr lang="es-ES" dirty="0"/>
              <a:t>presentación año</a:t>
            </a:r>
          </a:p>
        </p:txBody>
      </p:sp>
      <p:sp>
        <p:nvSpPr>
          <p:cNvPr id="14" name="Marcador de texto 12">
            <a:extLst>
              <a:ext uri="{FF2B5EF4-FFF2-40B4-BE49-F238E27FC236}">
                <a16:creationId xmlns="" xmlns:a16="http://schemas.microsoft.com/office/drawing/2014/main" id="{5B37BAFD-C172-5645-B52A-C9AC97EC47F7}"/>
              </a:ext>
            </a:extLst>
          </p:cNvPr>
          <p:cNvSpPr>
            <a:spLocks noGrp="1"/>
          </p:cNvSpPr>
          <p:nvPr>
            <p:ph type="body" sz="quarter" idx="11" hasCustomPrompt="1"/>
          </p:nvPr>
        </p:nvSpPr>
        <p:spPr>
          <a:xfrm>
            <a:off x="822325" y="5083175"/>
            <a:ext cx="6767513" cy="3667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s-ES" sz="1600" b="1" kern="1200" smtClean="0">
                <a:solidFill>
                  <a:srgbClr val="505050"/>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1000"/>
              </a:spcBef>
              <a:buFont typeface="Arial" panose="020B0604020202020204" pitchFamily="34" charset="0"/>
              <a:buNone/>
              <a:defRPr lang="es-ES" sz="1600" b="1" kern="1200" smtClean="0">
                <a:solidFill>
                  <a:srgbClr val="505050"/>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lang="es-ES" sz="1600" b="1" kern="1200" smtClean="0">
                <a:solidFill>
                  <a:srgbClr val="505050"/>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lang="es-ES" sz="1600" b="1" kern="1200" smtClean="0">
                <a:solidFill>
                  <a:srgbClr val="505050"/>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000"/>
              </a:spcBef>
              <a:buFont typeface="Arial" panose="020B0604020202020204" pitchFamily="34" charset="0"/>
              <a:buNone/>
              <a:defRPr lang="es-ES" sz="1600" b="1" kern="1200">
                <a:solidFill>
                  <a:srgbClr val="505050"/>
                </a:solidFill>
                <a:latin typeface="Arial" panose="020B0604020202020204" pitchFamily="34" charset="0"/>
                <a:ea typeface="+mn-ea"/>
                <a:cs typeface="Arial" panose="020B0604020202020204" pitchFamily="34" charset="0"/>
              </a:defRPr>
            </a:lvl5pPr>
          </a:lstStyle>
          <a:p>
            <a:pPr lvl="0"/>
            <a:r>
              <a:rPr lang="es-ES" dirty="0"/>
              <a:t>Subtítulo presentación</a:t>
            </a:r>
          </a:p>
        </p:txBody>
      </p:sp>
      <p:sp>
        <p:nvSpPr>
          <p:cNvPr id="17" name="Marcador de texto 15">
            <a:extLst>
              <a:ext uri="{FF2B5EF4-FFF2-40B4-BE49-F238E27FC236}">
                <a16:creationId xmlns="" xmlns:a16="http://schemas.microsoft.com/office/drawing/2014/main" id="{9F8D068F-8E2D-B54A-A23D-E0FB3543BEC7}"/>
              </a:ext>
            </a:extLst>
          </p:cNvPr>
          <p:cNvSpPr>
            <a:spLocks noGrp="1"/>
          </p:cNvSpPr>
          <p:nvPr>
            <p:ph type="body" sz="quarter" idx="12" hasCustomPrompt="1"/>
          </p:nvPr>
        </p:nvSpPr>
        <p:spPr>
          <a:xfrm>
            <a:off x="822325" y="5486464"/>
            <a:ext cx="6767513" cy="406400"/>
          </a:xfrm>
          <a:prstGeom prst="rect">
            <a:avLst/>
          </a:prstGeom>
        </p:spPr>
        <p:txBody>
          <a:bodyPr/>
          <a:lstStyle>
            <a:lvl1pPr marL="0" indent="0">
              <a:buNone/>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1pPr>
            <a:lvl2pP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2pPr>
            <a:lvl3pP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3pPr>
            <a:lvl4pP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4pPr>
            <a:lvl5pPr>
              <a:defRPr lang="es-ES" sz="1600" kern="1200" dirty="0">
                <a:solidFill>
                  <a:schemeClr val="bg1">
                    <a:lumMod val="65000"/>
                  </a:schemeClr>
                </a:solidFill>
                <a:latin typeface="Arial" panose="020B0604020202020204" pitchFamily="34" charset="0"/>
                <a:ea typeface="+mn-ea"/>
                <a:cs typeface="Arial" panose="020B0604020202020204" pitchFamily="34" charset="0"/>
              </a:defRPr>
            </a:lvl5pPr>
          </a:lstStyle>
          <a:p>
            <a:pPr lvl="0"/>
            <a:r>
              <a:rPr lang="es-ES" dirty="0"/>
              <a:t>Información adicional</a:t>
            </a:r>
          </a:p>
        </p:txBody>
      </p:sp>
    </p:spTree>
    <p:extLst>
      <p:ext uri="{BB962C8B-B14F-4D97-AF65-F5344CB8AC3E}">
        <p14:creationId xmlns:p14="http://schemas.microsoft.com/office/powerpoint/2010/main" val="7547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fotos + 4 apartados">
    <p:spTree>
      <p:nvGrpSpPr>
        <p:cNvPr id="1" name=""/>
        <p:cNvGrpSpPr/>
        <p:nvPr/>
      </p:nvGrpSpPr>
      <p:grpSpPr>
        <a:xfrm>
          <a:off x="0" y="0"/>
          <a:ext cx="0" cy="0"/>
          <a:chOff x="0" y="0"/>
          <a:chExt cx="0" cy="0"/>
        </a:xfrm>
      </p:grpSpPr>
      <p:sp>
        <p:nvSpPr>
          <p:cNvPr id="50" name="Gráfico 4">
            <a:extLst>
              <a:ext uri="{FF2B5EF4-FFF2-40B4-BE49-F238E27FC236}">
                <a16:creationId xmlns="" xmlns:a16="http://schemas.microsoft.com/office/drawing/2014/main" id="{43A1AFC6-6B9C-0647-B23A-B0860970CF6B}"/>
              </a:ext>
            </a:extLst>
          </p:cNvPr>
          <p:cNvSpPr/>
          <p:nvPr userDrawn="1"/>
        </p:nvSpPr>
        <p:spPr>
          <a:xfrm rot="3511991">
            <a:off x="9866652" y="1319686"/>
            <a:ext cx="2094577" cy="1714935"/>
          </a:xfrm>
          <a:custGeom>
            <a:avLst/>
            <a:gdLst>
              <a:gd name="connsiteX0" fmla="*/ 1781450 w 3474565"/>
              <a:gd name="connsiteY0" fmla="*/ 102950 h 2844800"/>
              <a:gd name="connsiteX1" fmla="*/ 1841672 w 3474565"/>
              <a:gd name="connsiteY1" fmla="*/ 90216 h 2844800"/>
              <a:gd name="connsiteX2" fmla="*/ 2564501 w 3474565"/>
              <a:gd name="connsiteY2" fmla="*/ 266 h 2844800"/>
              <a:gd name="connsiteX3" fmla="*/ 3191224 w 3474565"/>
              <a:gd name="connsiteY3" fmla="*/ 157028 h 2844800"/>
              <a:gd name="connsiteX4" fmla="*/ 3476290 w 3474565"/>
              <a:gd name="connsiteY4" fmla="*/ 741106 h 2844800"/>
              <a:gd name="connsiteX5" fmla="*/ 3058583 w 3474565"/>
              <a:gd name="connsiteY5" fmla="*/ 1364253 h 2844800"/>
              <a:gd name="connsiteX6" fmla="*/ 2345240 w 3474565"/>
              <a:gd name="connsiteY6" fmla="*/ 1767564 h 2844800"/>
              <a:gd name="connsiteX7" fmla="*/ 1777168 w 3474565"/>
              <a:gd name="connsiteY7" fmla="*/ 2504503 h 2844800"/>
              <a:gd name="connsiteX8" fmla="*/ 1090548 w 3474565"/>
              <a:gd name="connsiteY8" fmla="*/ 2842140 h 2844800"/>
              <a:gd name="connsiteX9" fmla="*/ 365063 w 3474565"/>
              <a:gd name="connsiteY9" fmla="*/ 2613473 h 2844800"/>
              <a:gd name="connsiteX10" fmla="*/ 24057 w 3474565"/>
              <a:gd name="connsiteY10" fmla="*/ 1984203 h 2844800"/>
              <a:gd name="connsiteX11" fmla="*/ 55171 w 3474565"/>
              <a:gd name="connsiteY11" fmla="*/ 1260702 h 2844800"/>
              <a:gd name="connsiteX12" fmla="*/ 130679 w 3474565"/>
              <a:gd name="connsiteY12" fmla="*/ 1003532 h 2844800"/>
              <a:gd name="connsiteX13" fmla="*/ 1186492 w 3474565"/>
              <a:gd name="connsiteY13" fmla="*/ 175127 h 2844800"/>
              <a:gd name="connsiteX14" fmla="*/ 1214245 w 3474565"/>
              <a:gd name="connsiteY14" fmla="*/ 172634 h 2844800"/>
              <a:gd name="connsiteX15" fmla="*/ 1781450 w 3474565"/>
              <a:gd name="connsiteY15" fmla="*/ 10295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74565" h="2844800">
                <a:moveTo>
                  <a:pt x="1781450" y="102950"/>
                </a:moveTo>
                <a:cubicBezTo>
                  <a:pt x="1801506" y="98615"/>
                  <a:pt x="1821562" y="94280"/>
                  <a:pt x="1841672" y="90216"/>
                </a:cubicBezTo>
                <a:cubicBezTo>
                  <a:pt x="2200349" y="16902"/>
                  <a:pt x="2179047" y="7419"/>
                  <a:pt x="2564501" y="266"/>
                </a:cubicBezTo>
                <a:cubicBezTo>
                  <a:pt x="2790050" y="-3906"/>
                  <a:pt x="2998144" y="40635"/>
                  <a:pt x="3191224" y="157028"/>
                </a:cubicBezTo>
                <a:cubicBezTo>
                  <a:pt x="3384303" y="273421"/>
                  <a:pt x="3484746" y="515744"/>
                  <a:pt x="3476290" y="741106"/>
                </a:cubicBezTo>
                <a:cubicBezTo>
                  <a:pt x="3465991" y="1014857"/>
                  <a:pt x="3297900" y="1230737"/>
                  <a:pt x="3058583" y="1364253"/>
                </a:cubicBezTo>
                <a:cubicBezTo>
                  <a:pt x="2819266" y="1497769"/>
                  <a:pt x="2549703" y="1585172"/>
                  <a:pt x="2345240" y="1767564"/>
                </a:cubicBezTo>
                <a:cubicBezTo>
                  <a:pt x="2113241" y="1974503"/>
                  <a:pt x="1992201" y="2279845"/>
                  <a:pt x="1777168" y="2504503"/>
                </a:cubicBezTo>
                <a:cubicBezTo>
                  <a:pt x="1596989" y="2692693"/>
                  <a:pt x="1350029" y="2818407"/>
                  <a:pt x="1090548" y="2842140"/>
                </a:cubicBezTo>
                <a:cubicBezTo>
                  <a:pt x="831067" y="2865874"/>
                  <a:pt x="561341" y="2784865"/>
                  <a:pt x="365063" y="2613473"/>
                </a:cubicBezTo>
                <a:cubicBezTo>
                  <a:pt x="181903" y="2453568"/>
                  <a:pt x="68452" y="2223329"/>
                  <a:pt x="24057" y="1984203"/>
                </a:cubicBezTo>
                <a:cubicBezTo>
                  <a:pt x="-20337" y="1745077"/>
                  <a:pt x="586" y="1497606"/>
                  <a:pt x="55171" y="1260702"/>
                </a:cubicBezTo>
                <a:cubicBezTo>
                  <a:pt x="75107" y="1173527"/>
                  <a:pt x="100323" y="1087646"/>
                  <a:pt x="130679" y="1003532"/>
                </a:cubicBezTo>
                <a:cubicBezTo>
                  <a:pt x="296168" y="548527"/>
                  <a:pt x="704660" y="222811"/>
                  <a:pt x="1186492" y="175127"/>
                </a:cubicBezTo>
                <a:cubicBezTo>
                  <a:pt x="1195653" y="174205"/>
                  <a:pt x="1204922" y="173393"/>
                  <a:pt x="1214245" y="172634"/>
                </a:cubicBezTo>
                <a:cubicBezTo>
                  <a:pt x="1573085" y="143048"/>
                  <a:pt x="1732177" y="113787"/>
                  <a:pt x="1781450" y="102950"/>
                </a:cubicBezTo>
                <a:close/>
              </a:path>
            </a:pathLst>
          </a:custGeom>
          <a:solidFill>
            <a:srgbClr val="DDB322"/>
          </a:solidFill>
          <a:ln w="5409" cap="flat">
            <a:noFill/>
            <a:prstDash val="solid"/>
            <a:miter/>
          </a:ln>
        </p:spPr>
        <p:txBody>
          <a:bodyPr rtlCol="0" anchor="ctr"/>
          <a:lstStyle/>
          <a:p>
            <a:endParaRPr lang="es-ES" dirty="0">
              <a:solidFill>
                <a:srgbClr val="D76734"/>
              </a:solidFill>
            </a:endParaRPr>
          </a:p>
        </p:txBody>
      </p:sp>
      <p:sp>
        <p:nvSpPr>
          <p:cNvPr id="49" name="Gráfico 1">
            <a:extLst>
              <a:ext uri="{FF2B5EF4-FFF2-40B4-BE49-F238E27FC236}">
                <a16:creationId xmlns="" xmlns:a16="http://schemas.microsoft.com/office/drawing/2014/main" id="{F78F1753-B8A0-D246-8A4A-4865E2DE8438}"/>
              </a:ext>
            </a:extLst>
          </p:cNvPr>
          <p:cNvSpPr/>
          <p:nvPr userDrawn="1"/>
        </p:nvSpPr>
        <p:spPr>
          <a:xfrm>
            <a:off x="1491181" y="3102003"/>
            <a:ext cx="2909888" cy="1542995"/>
          </a:xfrm>
          <a:custGeom>
            <a:avLst/>
            <a:gdLst>
              <a:gd name="connsiteX0" fmla="*/ 5053611 w 5127540"/>
              <a:gd name="connsiteY0" fmla="*/ 587687 h 2718925"/>
              <a:gd name="connsiteX1" fmla="*/ 4737097 w 5127540"/>
              <a:gd name="connsiteY1" fmla="*/ 1940068 h 2718925"/>
              <a:gd name="connsiteX2" fmla="*/ 3446475 w 5127540"/>
              <a:gd name="connsiteY2" fmla="*/ 2599186 h 2718925"/>
              <a:gd name="connsiteX3" fmla="*/ 521308 w 5127540"/>
              <a:gd name="connsiteY3" fmla="*/ 2359731 h 2718925"/>
              <a:gd name="connsiteX4" fmla="*/ 10643 w 5127540"/>
              <a:gd name="connsiteY4" fmla="*/ 1903963 h 2718925"/>
              <a:gd name="connsiteX5" fmla="*/ 330576 w 5127540"/>
              <a:gd name="connsiteY5" fmla="*/ 1314273 h 2718925"/>
              <a:gd name="connsiteX6" fmla="*/ 1021845 w 5127540"/>
              <a:gd name="connsiteY6" fmla="*/ 1123379 h 2718925"/>
              <a:gd name="connsiteX7" fmla="*/ 2219601 w 5127540"/>
              <a:gd name="connsiteY7" fmla="*/ 715983 h 2718925"/>
              <a:gd name="connsiteX8" fmla="*/ 3147622 w 5127540"/>
              <a:gd name="connsiteY8" fmla="*/ 214689 h 2718925"/>
              <a:gd name="connsiteX9" fmla="*/ 4168509 w 5127540"/>
              <a:gd name="connsiteY9" fmla="*/ 10959 h 2718925"/>
              <a:gd name="connsiteX10" fmla="*/ 5053611 w 5127540"/>
              <a:gd name="connsiteY10" fmla="*/ 587687 h 271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7540" h="2718925">
                <a:moveTo>
                  <a:pt x="5053611" y="587687"/>
                </a:moveTo>
                <a:cubicBezTo>
                  <a:pt x="5241874" y="1039788"/>
                  <a:pt x="5073742" y="1584205"/>
                  <a:pt x="4737097" y="1940068"/>
                </a:cubicBezTo>
                <a:cubicBezTo>
                  <a:pt x="4400451" y="2295931"/>
                  <a:pt x="3924160" y="2489101"/>
                  <a:pt x="3446475" y="2599186"/>
                </a:cubicBezTo>
                <a:cubicBezTo>
                  <a:pt x="2477940" y="2822391"/>
                  <a:pt x="1440594" y="2737472"/>
                  <a:pt x="521308" y="2359731"/>
                </a:cubicBezTo>
                <a:cubicBezTo>
                  <a:pt x="301647" y="2269501"/>
                  <a:pt x="65020" y="2134882"/>
                  <a:pt x="10643" y="1903963"/>
                </a:cubicBezTo>
                <a:cubicBezTo>
                  <a:pt x="-44304" y="1670325"/>
                  <a:pt x="121170" y="1431882"/>
                  <a:pt x="330576" y="1314273"/>
                </a:cubicBezTo>
                <a:cubicBezTo>
                  <a:pt x="539983" y="1196663"/>
                  <a:pt x="785851" y="1168336"/>
                  <a:pt x="1021845" y="1123379"/>
                </a:cubicBezTo>
                <a:cubicBezTo>
                  <a:pt x="1438163" y="1044043"/>
                  <a:pt x="1841327" y="906921"/>
                  <a:pt x="2219601" y="715983"/>
                </a:cubicBezTo>
                <a:cubicBezTo>
                  <a:pt x="2533520" y="557526"/>
                  <a:pt x="2828575" y="362775"/>
                  <a:pt x="3147622" y="214689"/>
                </a:cubicBezTo>
                <a:cubicBezTo>
                  <a:pt x="3466669" y="66602"/>
                  <a:pt x="3819710" y="-34441"/>
                  <a:pt x="4168509" y="10959"/>
                </a:cubicBezTo>
                <a:cubicBezTo>
                  <a:pt x="4517308" y="56359"/>
                  <a:pt x="4934475" y="257053"/>
                  <a:pt x="5053611" y="587687"/>
                </a:cubicBezTo>
              </a:path>
            </a:pathLst>
          </a:custGeom>
          <a:solidFill>
            <a:srgbClr val="9AAE04"/>
          </a:solidFill>
          <a:ln w="6319" cap="flat">
            <a:noFill/>
            <a:prstDash val="solid"/>
            <a:miter/>
          </a:ln>
        </p:spPr>
        <p:txBody>
          <a:bodyPr rtlCol="0" anchor="ctr"/>
          <a:lstStyle/>
          <a:p>
            <a:endParaRPr lang="es-ES">
              <a:solidFill>
                <a:srgbClr val="9AAE04"/>
              </a:solidFill>
            </a:endParaRPr>
          </a:p>
        </p:txBody>
      </p:sp>
      <p:cxnSp>
        <p:nvCxnSpPr>
          <p:cNvPr id="15" name="Conector recto 14">
            <a:extLst>
              <a:ext uri="{FF2B5EF4-FFF2-40B4-BE49-F238E27FC236}">
                <a16:creationId xmlns="" xmlns:a16="http://schemas.microsoft.com/office/drawing/2014/main" id="{3D0A66B1-9162-A84C-95BD-D90AC9EB652D}"/>
              </a:ext>
            </a:extLst>
          </p:cNvPr>
          <p:cNvCxnSpPr/>
          <p:nvPr userDrawn="1"/>
        </p:nvCxnSpPr>
        <p:spPr>
          <a:xfrm>
            <a:off x="0" y="6560175"/>
            <a:ext cx="121920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3" name="Marcador de texto 2">
            <a:extLst>
              <a:ext uri="{FF2B5EF4-FFF2-40B4-BE49-F238E27FC236}">
                <a16:creationId xmlns="" xmlns:a16="http://schemas.microsoft.com/office/drawing/2014/main" id="{6C4DFCFB-B166-E946-BF16-7899DF754830}"/>
              </a:ext>
            </a:extLst>
          </p:cNvPr>
          <p:cNvSpPr>
            <a:spLocks noGrp="1"/>
          </p:cNvSpPr>
          <p:nvPr>
            <p:ph type="body" sz="quarter" idx="13" hasCustomPrompt="1"/>
          </p:nvPr>
        </p:nvSpPr>
        <p:spPr>
          <a:xfrm>
            <a:off x="300038" y="296863"/>
            <a:ext cx="5568950" cy="287337"/>
          </a:xfrm>
          <a:prstGeom prst="rect">
            <a:avLst/>
          </a:prstGeom>
        </p:spPr>
        <p:txBody>
          <a:bodyPr/>
          <a:lstStyle>
            <a:lvl1pPr marL="0" indent="0">
              <a:buNone/>
              <a:defRPr lang="es-ES" sz="24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35" name="Marcador de posición de imagen 5">
            <a:extLst>
              <a:ext uri="{FF2B5EF4-FFF2-40B4-BE49-F238E27FC236}">
                <a16:creationId xmlns="" xmlns:a16="http://schemas.microsoft.com/office/drawing/2014/main" id="{3194FDB5-73DE-6042-B031-FA0D22AAC84D}"/>
              </a:ext>
            </a:extLst>
          </p:cNvPr>
          <p:cNvSpPr>
            <a:spLocks noGrp="1"/>
          </p:cNvSpPr>
          <p:nvPr>
            <p:ph type="pic" sz="quarter" idx="14" hasCustomPrompt="1"/>
          </p:nvPr>
        </p:nvSpPr>
        <p:spPr>
          <a:xfrm>
            <a:off x="0" y="1804988"/>
            <a:ext cx="2909888" cy="24003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s-ES" sz="1600" kern="1200">
                <a:solidFill>
                  <a:srgbClr val="505050"/>
                </a:solidFill>
                <a:latin typeface="+mn-lt"/>
                <a:ea typeface="+mn-ea"/>
                <a:cs typeface="+mn-cs"/>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dirty="0"/>
              <a:t>Haz </a:t>
            </a:r>
            <a:r>
              <a:rPr lang="es-ES" dirty="0" err="1"/>
              <a:t>click</a:t>
            </a:r>
            <a:r>
              <a:rPr lang="es-ES" dirty="0"/>
              <a:t> en el cuadrado para cambiar la imagen</a:t>
            </a:r>
          </a:p>
          <a:p>
            <a:endParaRPr lang="es-ES" dirty="0"/>
          </a:p>
        </p:txBody>
      </p:sp>
      <p:sp>
        <p:nvSpPr>
          <p:cNvPr id="36" name="Marcador de posición de imagen 5">
            <a:extLst>
              <a:ext uri="{FF2B5EF4-FFF2-40B4-BE49-F238E27FC236}">
                <a16:creationId xmlns="" xmlns:a16="http://schemas.microsoft.com/office/drawing/2014/main" id="{69513E0D-7381-644B-81B1-8BFBA23945AB}"/>
              </a:ext>
            </a:extLst>
          </p:cNvPr>
          <p:cNvSpPr>
            <a:spLocks noGrp="1"/>
          </p:cNvSpPr>
          <p:nvPr>
            <p:ph type="pic" sz="quarter" idx="15" hasCustomPrompt="1"/>
          </p:nvPr>
        </p:nvSpPr>
        <p:spPr>
          <a:xfrm>
            <a:off x="2902226" y="1804988"/>
            <a:ext cx="3214516" cy="24003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s-ES" sz="1600" kern="1200">
                <a:solidFill>
                  <a:srgbClr val="505050"/>
                </a:solidFill>
                <a:latin typeface="+mn-lt"/>
                <a:ea typeface="+mn-ea"/>
                <a:cs typeface="+mn-cs"/>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dirty="0"/>
              <a:t>Haz </a:t>
            </a:r>
            <a:r>
              <a:rPr lang="es-ES" dirty="0" err="1"/>
              <a:t>click</a:t>
            </a:r>
            <a:r>
              <a:rPr lang="es-ES" dirty="0"/>
              <a:t> en el cuadrado para cambiar la imagen</a:t>
            </a:r>
          </a:p>
          <a:p>
            <a:endParaRPr lang="es-ES" dirty="0"/>
          </a:p>
        </p:txBody>
      </p:sp>
      <p:sp>
        <p:nvSpPr>
          <p:cNvPr id="37" name="Marcador de posición de imagen 5">
            <a:extLst>
              <a:ext uri="{FF2B5EF4-FFF2-40B4-BE49-F238E27FC236}">
                <a16:creationId xmlns="" xmlns:a16="http://schemas.microsoft.com/office/drawing/2014/main" id="{4403A544-2B35-334E-BA5E-C8F6987F11B0}"/>
              </a:ext>
            </a:extLst>
          </p:cNvPr>
          <p:cNvSpPr>
            <a:spLocks noGrp="1"/>
          </p:cNvSpPr>
          <p:nvPr>
            <p:ph type="pic" sz="quarter" idx="16" hasCustomPrompt="1"/>
          </p:nvPr>
        </p:nvSpPr>
        <p:spPr>
          <a:xfrm>
            <a:off x="6112565" y="1804988"/>
            <a:ext cx="3024556" cy="24003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s-ES" sz="1600" kern="1200">
                <a:solidFill>
                  <a:srgbClr val="505050"/>
                </a:solidFill>
                <a:latin typeface="+mn-lt"/>
                <a:ea typeface="+mn-ea"/>
                <a:cs typeface="+mn-cs"/>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dirty="0"/>
              <a:t>Haz </a:t>
            </a:r>
            <a:r>
              <a:rPr lang="es-ES" dirty="0" err="1"/>
              <a:t>click</a:t>
            </a:r>
            <a:r>
              <a:rPr lang="es-ES" dirty="0"/>
              <a:t> en el cuadrado para cambiar la imagen</a:t>
            </a:r>
          </a:p>
          <a:p>
            <a:endParaRPr lang="es-ES" dirty="0"/>
          </a:p>
        </p:txBody>
      </p:sp>
      <p:sp>
        <p:nvSpPr>
          <p:cNvPr id="38" name="Marcador de posición de imagen 5">
            <a:extLst>
              <a:ext uri="{FF2B5EF4-FFF2-40B4-BE49-F238E27FC236}">
                <a16:creationId xmlns="" xmlns:a16="http://schemas.microsoft.com/office/drawing/2014/main" id="{6EE8DB78-02E4-6443-96B5-212DC697DAC8}"/>
              </a:ext>
            </a:extLst>
          </p:cNvPr>
          <p:cNvSpPr>
            <a:spLocks noGrp="1"/>
          </p:cNvSpPr>
          <p:nvPr>
            <p:ph type="pic" sz="quarter" idx="17" hasCustomPrompt="1"/>
          </p:nvPr>
        </p:nvSpPr>
        <p:spPr>
          <a:xfrm>
            <a:off x="9124122" y="1804988"/>
            <a:ext cx="3067878" cy="24003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s-ES" sz="1600" kern="1200">
                <a:solidFill>
                  <a:srgbClr val="505050"/>
                </a:solidFill>
                <a:latin typeface="+mn-lt"/>
                <a:ea typeface="+mn-ea"/>
                <a:cs typeface="+mn-cs"/>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dirty="0"/>
              <a:t>Haz </a:t>
            </a:r>
            <a:r>
              <a:rPr lang="es-ES" dirty="0" err="1"/>
              <a:t>click</a:t>
            </a:r>
            <a:r>
              <a:rPr lang="es-ES" dirty="0"/>
              <a:t> en el cuadrado para cambiar la imagen</a:t>
            </a:r>
          </a:p>
          <a:p>
            <a:endParaRPr lang="es-ES" dirty="0"/>
          </a:p>
        </p:txBody>
      </p:sp>
      <p:sp>
        <p:nvSpPr>
          <p:cNvPr id="39" name="Marcador de texto 2">
            <a:extLst>
              <a:ext uri="{FF2B5EF4-FFF2-40B4-BE49-F238E27FC236}">
                <a16:creationId xmlns="" xmlns:a16="http://schemas.microsoft.com/office/drawing/2014/main" id="{4147A1DD-ED71-5E4B-84D7-373849930CFF}"/>
              </a:ext>
            </a:extLst>
          </p:cNvPr>
          <p:cNvSpPr>
            <a:spLocks noGrp="1"/>
          </p:cNvSpPr>
          <p:nvPr>
            <p:ph type="body" sz="quarter" idx="18" hasCustomPrompt="1"/>
          </p:nvPr>
        </p:nvSpPr>
        <p:spPr>
          <a:xfrm>
            <a:off x="300039" y="3767091"/>
            <a:ext cx="2443162" cy="307753"/>
          </a:xfrm>
          <a:prstGeom prst="rect">
            <a:avLst/>
          </a:prstGeom>
        </p:spPr>
        <p:txBody>
          <a:bodyPr/>
          <a:lstStyle>
            <a:lvl1pPr marL="0" indent="0">
              <a:buNone/>
              <a:defRPr lang="es-ES" sz="1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 apartado</a:t>
            </a:r>
          </a:p>
        </p:txBody>
      </p:sp>
      <p:sp>
        <p:nvSpPr>
          <p:cNvPr id="40" name="Marcador de texto 2">
            <a:extLst>
              <a:ext uri="{FF2B5EF4-FFF2-40B4-BE49-F238E27FC236}">
                <a16:creationId xmlns="" xmlns:a16="http://schemas.microsoft.com/office/drawing/2014/main" id="{FEF5CCF3-C659-2945-8741-82BD142F201D}"/>
              </a:ext>
            </a:extLst>
          </p:cNvPr>
          <p:cNvSpPr>
            <a:spLocks noGrp="1"/>
          </p:cNvSpPr>
          <p:nvPr>
            <p:ph type="body" sz="quarter" idx="19" hasCustomPrompt="1"/>
          </p:nvPr>
        </p:nvSpPr>
        <p:spPr>
          <a:xfrm>
            <a:off x="3112812" y="3767091"/>
            <a:ext cx="2756176" cy="307753"/>
          </a:xfrm>
          <a:prstGeom prst="rect">
            <a:avLst/>
          </a:prstGeom>
        </p:spPr>
        <p:txBody>
          <a:bodyPr/>
          <a:lstStyle>
            <a:lvl1pPr marL="0" indent="0">
              <a:buNone/>
              <a:defRPr lang="es-ES" sz="1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 apartado</a:t>
            </a:r>
          </a:p>
        </p:txBody>
      </p:sp>
      <p:sp>
        <p:nvSpPr>
          <p:cNvPr id="41" name="Marcador de texto 2">
            <a:extLst>
              <a:ext uri="{FF2B5EF4-FFF2-40B4-BE49-F238E27FC236}">
                <a16:creationId xmlns="" xmlns:a16="http://schemas.microsoft.com/office/drawing/2014/main" id="{8B26A251-5E82-754F-B147-B0D8C297F988}"/>
              </a:ext>
            </a:extLst>
          </p:cNvPr>
          <p:cNvSpPr>
            <a:spLocks noGrp="1"/>
          </p:cNvSpPr>
          <p:nvPr>
            <p:ph type="body" sz="quarter" idx="20" hasCustomPrompt="1"/>
          </p:nvPr>
        </p:nvSpPr>
        <p:spPr>
          <a:xfrm>
            <a:off x="6313212" y="3767091"/>
            <a:ext cx="2633202" cy="307753"/>
          </a:xfrm>
          <a:prstGeom prst="rect">
            <a:avLst/>
          </a:prstGeom>
        </p:spPr>
        <p:txBody>
          <a:bodyPr/>
          <a:lstStyle>
            <a:lvl1pPr marL="0" indent="0">
              <a:buNone/>
              <a:defRPr lang="es-ES" sz="1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 apartado</a:t>
            </a:r>
          </a:p>
        </p:txBody>
      </p:sp>
      <p:sp>
        <p:nvSpPr>
          <p:cNvPr id="43" name="Marcador de texto 2">
            <a:extLst>
              <a:ext uri="{FF2B5EF4-FFF2-40B4-BE49-F238E27FC236}">
                <a16:creationId xmlns="" xmlns:a16="http://schemas.microsoft.com/office/drawing/2014/main" id="{6FFEF05E-65AC-F34A-8A8E-F0AB18FFB1F1}"/>
              </a:ext>
            </a:extLst>
          </p:cNvPr>
          <p:cNvSpPr>
            <a:spLocks noGrp="1"/>
          </p:cNvSpPr>
          <p:nvPr>
            <p:ph type="body" sz="quarter" idx="21" hasCustomPrompt="1"/>
          </p:nvPr>
        </p:nvSpPr>
        <p:spPr>
          <a:xfrm>
            <a:off x="9314829" y="3767091"/>
            <a:ext cx="2577134" cy="307753"/>
          </a:xfrm>
          <a:prstGeom prst="rect">
            <a:avLst/>
          </a:prstGeom>
        </p:spPr>
        <p:txBody>
          <a:bodyPr/>
          <a:lstStyle>
            <a:lvl1pPr marL="0" indent="0">
              <a:buNone/>
              <a:defRPr lang="es-ES" sz="1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 apartado</a:t>
            </a:r>
          </a:p>
        </p:txBody>
      </p:sp>
      <p:sp>
        <p:nvSpPr>
          <p:cNvPr id="44" name="Marcador de texto 6">
            <a:extLst>
              <a:ext uri="{FF2B5EF4-FFF2-40B4-BE49-F238E27FC236}">
                <a16:creationId xmlns="" xmlns:a16="http://schemas.microsoft.com/office/drawing/2014/main" id="{7A115DB8-EFA3-F544-9B1B-945B37FABC84}"/>
              </a:ext>
            </a:extLst>
          </p:cNvPr>
          <p:cNvSpPr>
            <a:spLocks noGrp="1"/>
          </p:cNvSpPr>
          <p:nvPr>
            <p:ph type="body" sz="quarter" idx="23" hasCustomPrompt="1"/>
          </p:nvPr>
        </p:nvSpPr>
        <p:spPr>
          <a:xfrm>
            <a:off x="300037" y="939998"/>
            <a:ext cx="9977023" cy="578616"/>
          </a:xfrm>
          <a:prstGeom prst="rect">
            <a:avLst/>
          </a:prstGeom>
        </p:spPr>
        <p:txBody>
          <a:bodyPr/>
          <a:lstStyle>
            <a:lvl1pPr marL="0" indent="0">
              <a:buNone/>
              <a:defRPr sz="1400">
                <a:solidFill>
                  <a:srgbClr val="505050"/>
                </a:solidFill>
              </a:defRPr>
            </a:lvl1pPr>
          </a:lstStyle>
          <a:p>
            <a:pPr lvl="0"/>
            <a:r>
              <a:rPr lang="es-ES" dirty="0"/>
              <a:t>Texto</a:t>
            </a:r>
          </a:p>
        </p:txBody>
      </p:sp>
      <p:sp>
        <p:nvSpPr>
          <p:cNvPr id="45" name="Marcador de texto 6">
            <a:extLst>
              <a:ext uri="{FF2B5EF4-FFF2-40B4-BE49-F238E27FC236}">
                <a16:creationId xmlns="" xmlns:a16="http://schemas.microsoft.com/office/drawing/2014/main" id="{7A0B3C40-667C-B440-995B-F8144F024EE9}"/>
              </a:ext>
            </a:extLst>
          </p:cNvPr>
          <p:cNvSpPr>
            <a:spLocks noGrp="1"/>
          </p:cNvSpPr>
          <p:nvPr>
            <p:ph type="body" sz="quarter" idx="24" hasCustomPrompt="1"/>
          </p:nvPr>
        </p:nvSpPr>
        <p:spPr>
          <a:xfrm>
            <a:off x="300036" y="4830429"/>
            <a:ext cx="2443165" cy="1443372"/>
          </a:xfrm>
          <a:prstGeom prst="rect">
            <a:avLst/>
          </a:prstGeom>
        </p:spPr>
        <p:txBody>
          <a:bodyPr/>
          <a:lstStyle>
            <a:lvl1pPr marL="0" indent="0">
              <a:buNone/>
              <a:defRPr sz="1400">
                <a:solidFill>
                  <a:srgbClr val="505050"/>
                </a:solidFill>
              </a:defRPr>
            </a:lvl1pPr>
          </a:lstStyle>
          <a:p>
            <a:pPr lvl="0"/>
            <a:r>
              <a:rPr lang="es-ES" dirty="0"/>
              <a:t>Texto</a:t>
            </a:r>
          </a:p>
        </p:txBody>
      </p:sp>
      <p:sp>
        <p:nvSpPr>
          <p:cNvPr id="46" name="Marcador de texto 6">
            <a:extLst>
              <a:ext uri="{FF2B5EF4-FFF2-40B4-BE49-F238E27FC236}">
                <a16:creationId xmlns="" xmlns:a16="http://schemas.microsoft.com/office/drawing/2014/main" id="{6694AC6A-1906-094B-8221-18D997D78294}"/>
              </a:ext>
            </a:extLst>
          </p:cNvPr>
          <p:cNvSpPr>
            <a:spLocks noGrp="1"/>
          </p:cNvSpPr>
          <p:nvPr>
            <p:ph type="body" sz="quarter" idx="25" hasCustomPrompt="1"/>
          </p:nvPr>
        </p:nvSpPr>
        <p:spPr>
          <a:xfrm>
            <a:off x="3112810" y="4830429"/>
            <a:ext cx="2756178" cy="1443372"/>
          </a:xfrm>
          <a:prstGeom prst="rect">
            <a:avLst/>
          </a:prstGeom>
        </p:spPr>
        <p:txBody>
          <a:bodyPr/>
          <a:lstStyle>
            <a:lvl1pPr marL="0" indent="0">
              <a:buNone/>
              <a:defRPr sz="1400">
                <a:solidFill>
                  <a:srgbClr val="505050"/>
                </a:solidFill>
              </a:defRPr>
            </a:lvl1pPr>
          </a:lstStyle>
          <a:p>
            <a:pPr lvl="0"/>
            <a:r>
              <a:rPr lang="es-ES" dirty="0"/>
              <a:t>Texto</a:t>
            </a:r>
          </a:p>
        </p:txBody>
      </p:sp>
      <p:sp>
        <p:nvSpPr>
          <p:cNvPr id="47" name="Marcador de texto 6">
            <a:extLst>
              <a:ext uri="{FF2B5EF4-FFF2-40B4-BE49-F238E27FC236}">
                <a16:creationId xmlns="" xmlns:a16="http://schemas.microsoft.com/office/drawing/2014/main" id="{5587D63D-8AC4-C14C-9921-4306CD3B6994}"/>
              </a:ext>
            </a:extLst>
          </p:cNvPr>
          <p:cNvSpPr>
            <a:spLocks noGrp="1"/>
          </p:cNvSpPr>
          <p:nvPr>
            <p:ph type="body" sz="quarter" idx="26" hasCustomPrompt="1"/>
          </p:nvPr>
        </p:nvSpPr>
        <p:spPr>
          <a:xfrm>
            <a:off x="6392723" y="4830429"/>
            <a:ext cx="2553691" cy="1443372"/>
          </a:xfrm>
          <a:prstGeom prst="rect">
            <a:avLst/>
          </a:prstGeom>
        </p:spPr>
        <p:txBody>
          <a:bodyPr/>
          <a:lstStyle>
            <a:lvl1pPr marL="0" indent="0">
              <a:buNone/>
              <a:defRPr sz="1400">
                <a:solidFill>
                  <a:srgbClr val="505050"/>
                </a:solidFill>
              </a:defRPr>
            </a:lvl1pPr>
          </a:lstStyle>
          <a:p>
            <a:pPr lvl="0"/>
            <a:r>
              <a:rPr lang="es-ES" dirty="0"/>
              <a:t>Texto</a:t>
            </a:r>
          </a:p>
        </p:txBody>
      </p:sp>
      <p:sp>
        <p:nvSpPr>
          <p:cNvPr id="48" name="Marcador de texto 6">
            <a:extLst>
              <a:ext uri="{FF2B5EF4-FFF2-40B4-BE49-F238E27FC236}">
                <a16:creationId xmlns="" xmlns:a16="http://schemas.microsoft.com/office/drawing/2014/main" id="{0DE2EC66-2309-654A-A5CE-7E4146903F25}"/>
              </a:ext>
            </a:extLst>
          </p:cNvPr>
          <p:cNvSpPr>
            <a:spLocks noGrp="1"/>
          </p:cNvSpPr>
          <p:nvPr>
            <p:ph type="body" sz="quarter" idx="27" hasCustomPrompt="1"/>
          </p:nvPr>
        </p:nvSpPr>
        <p:spPr>
          <a:xfrm>
            <a:off x="9354584" y="4830429"/>
            <a:ext cx="2553691" cy="1443372"/>
          </a:xfrm>
          <a:prstGeom prst="rect">
            <a:avLst/>
          </a:prstGeom>
        </p:spPr>
        <p:txBody>
          <a:bodyPr/>
          <a:lstStyle>
            <a:lvl1pPr marL="0" indent="0">
              <a:buNone/>
              <a:defRPr sz="1400">
                <a:solidFill>
                  <a:srgbClr val="505050"/>
                </a:solidFill>
              </a:defRPr>
            </a:lvl1pPr>
          </a:lstStyle>
          <a:p>
            <a:pPr lvl="0"/>
            <a:r>
              <a:rPr lang="es-ES" dirty="0"/>
              <a:t>Texto</a:t>
            </a:r>
          </a:p>
        </p:txBody>
      </p:sp>
      <p:sp>
        <p:nvSpPr>
          <p:cNvPr id="2" name="Marcador de pie de página 1">
            <a:extLst>
              <a:ext uri="{FF2B5EF4-FFF2-40B4-BE49-F238E27FC236}">
                <a16:creationId xmlns="" xmlns:a16="http://schemas.microsoft.com/office/drawing/2014/main" id="{FC2440AD-5B4C-8140-8B38-E9F0826E171F}"/>
              </a:ext>
            </a:extLst>
          </p:cNvPr>
          <p:cNvSpPr>
            <a:spLocks noGrp="1"/>
          </p:cNvSpPr>
          <p:nvPr>
            <p:ph type="ftr" sz="quarter" idx="28"/>
          </p:nvPr>
        </p:nvSpPr>
        <p:spPr/>
        <p:txBody>
          <a:bodyPr/>
          <a:lstStyle/>
          <a:p>
            <a:fld id="{E5ED4B78-5B97-9748-A1C9-0E349DE86C54}" type="slidenum">
              <a:rPr lang="es-ES" smtClean="0"/>
              <a:pPr/>
              <a:t>‹nº›</a:t>
            </a:fld>
            <a:endParaRPr lang="es-ES" dirty="0"/>
          </a:p>
        </p:txBody>
      </p:sp>
      <p:sp>
        <p:nvSpPr>
          <p:cNvPr id="21" name="Rectángulo 15">
            <a:extLst>
              <a:ext uri="{FF2B5EF4-FFF2-40B4-BE49-F238E27FC236}">
                <a16:creationId xmlns="" xmlns:a16="http://schemas.microsoft.com/office/drawing/2014/main" id="{B9AFBC06-6E9C-0A49-9AFC-D6288D0569EC}"/>
              </a:ext>
            </a:extLst>
          </p:cNvPr>
          <p:cNvSpPr/>
          <p:nvPr userDrawn="1"/>
        </p:nvSpPr>
        <p:spPr>
          <a:xfrm>
            <a:off x="259519" y="6564747"/>
            <a:ext cx="3456514" cy="261610"/>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a:cs typeface="Arial"/>
              </a:rPr>
              <a:t>Lógica de </a:t>
            </a:r>
            <a:r>
              <a:rPr lang="es-ES" sz="1100" dirty="0" err="1">
                <a:cs typeface="Arial"/>
              </a:rPr>
              <a:t>Programação</a:t>
            </a:r>
            <a:r>
              <a:rPr lang="es-ES" sz="1100" dirty="0">
                <a:cs typeface="Arial"/>
              </a:rPr>
              <a:t> </a:t>
            </a:r>
            <a:r>
              <a:rPr lang="es-ES" sz="1100" dirty="0" err="1">
                <a:cs typeface="Arial"/>
              </a:rPr>
              <a:t>com</a:t>
            </a:r>
            <a:r>
              <a:rPr lang="es-ES" sz="1100" dirty="0">
                <a:cs typeface="Arial"/>
              </a:rPr>
              <a:t> </a:t>
            </a:r>
            <a:r>
              <a:rPr lang="es-ES" sz="1100" dirty="0" err="1">
                <a:cs typeface="Arial"/>
              </a:rPr>
              <a:t>Javascript</a:t>
            </a:r>
            <a:r>
              <a:rPr lang="es-ES" sz="1100" dirty="0">
                <a:solidFill>
                  <a:srgbClr val="505050"/>
                </a:solidFill>
              </a:rPr>
              <a:t> – nov/2020</a:t>
            </a:r>
          </a:p>
        </p:txBody>
      </p:sp>
    </p:spTree>
    <p:extLst>
      <p:ext uri="{BB962C8B-B14F-4D97-AF65-F5344CB8AC3E}">
        <p14:creationId xmlns:p14="http://schemas.microsoft.com/office/powerpoint/2010/main" val="687244648"/>
      </p:ext>
    </p:extLst>
  </p:cSld>
  <p:clrMapOvr>
    <a:masterClrMapping/>
  </p:clrMapOvr>
  <p:extLst>
    <p:ext uri="{DCECCB84-F9BA-43D5-87BE-67443E8EF086}">
      <p15:sldGuideLst xmlns:p15="http://schemas.microsoft.com/office/powerpoint/2012/main">
        <p15:guide id="1" pos="189">
          <p15:clr>
            <a:srgbClr val="FBAE40"/>
          </p15:clr>
        </p15:guide>
        <p15:guide id="2" orient="horz" pos="187">
          <p15:clr>
            <a:srgbClr val="FBAE40"/>
          </p15:clr>
        </p15:guide>
        <p15:guide id="4" orient="horz" pos="4133">
          <p15:clr>
            <a:srgbClr val="FBAE40"/>
          </p15:clr>
        </p15:guide>
        <p15:guide id="5" orient="horz" pos="368">
          <p15:clr>
            <a:srgbClr val="FBAE40"/>
          </p15:clr>
        </p15:guide>
        <p15:guide id="6" pos="39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to + 8 apartados">
    <p:spTree>
      <p:nvGrpSpPr>
        <p:cNvPr id="1" name=""/>
        <p:cNvGrpSpPr/>
        <p:nvPr/>
      </p:nvGrpSpPr>
      <p:grpSpPr>
        <a:xfrm>
          <a:off x="0" y="0"/>
          <a:ext cx="0" cy="0"/>
          <a:chOff x="0" y="0"/>
          <a:chExt cx="0" cy="0"/>
        </a:xfrm>
      </p:grpSpPr>
      <p:cxnSp>
        <p:nvCxnSpPr>
          <p:cNvPr id="15" name="Conector recto 14">
            <a:extLst>
              <a:ext uri="{FF2B5EF4-FFF2-40B4-BE49-F238E27FC236}">
                <a16:creationId xmlns="" xmlns:a16="http://schemas.microsoft.com/office/drawing/2014/main" id="{3D0A66B1-9162-A84C-95BD-D90AC9EB652D}"/>
              </a:ext>
            </a:extLst>
          </p:cNvPr>
          <p:cNvCxnSpPr/>
          <p:nvPr userDrawn="1"/>
        </p:nvCxnSpPr>
        <p:spPr>
          <a:xfrm>
            <a:off x="0" y="6560175"/>
            <a:ext cx="121920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26" name="Marcador de texto 2">
            <a:extLst>
              <a:ext uri="{FF2B5EF4-FFF2-40B4-BE49-F238E27FC236}">
                <a16:creationId xmlns="" xmlns:a16="http://schemas.microsoft.com/office/drawing/2014/main" id="{975ED401-754F-7A40-A1D2-57B6516A52C8}"/>
              </a:ext>
            </a:extLst>
          </p:cNvPr>
          <p:cNvSpPr>
            <a:spLocks noGrp="1"/>
          </p:cNvSpPr>
          <p:nvPr>
            <p:ph type="body" sz="quarter" idx="14" hasCustomPrompt="1"/>
          </p:nvPr>
        </p:nvSpPr>
        <p:spPr>
          <a:xfrm>
            <a:off x="300038" y="296863"/>
            <a:ext cx="3846418" cy="287337"/>
          </a:xfrm>
          <a:prstGeom prst="rect">
            <a:avLst/>
          </a:prstGeom>
        </p:spPr>
        <p:txBody>
          <a:bodyPr/>
          <a:lstStyle>
            <a:lvl1pPr marL="0" indent="0">
              <a:buNone/>
              <a:defRPr lang="es-ES" sz="24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27" name="Marcador de texto 15">
            <a:extLst>
              <a:ext uri="{FF2B5EF4-FFF2-40B4-BE49-F238E27FC236}">
                <a16:creationId xmlns="" xmlns:a16="http://schemas.microsoft.com/office/drawing/2014/main" id="{019ADCC9-3DAD-DC47-9EEC-9A4D44C15B26}"/>
              </a:ext>
            </a:extLst>
          </p:cNvPr>
          <p:cNvSpPr>
            <a:spLocks noGrp="1"/>
          </p:cNvSpPr>
          <p:nvPr>
            <p:ph type="body" sz="quarter" idx="15" hasCustomPrompt="1"/>
          </p:nvPr>
        </p:nvSpPr>
        <p:spPr>
          <a:xfrm>
            <a:off x="300039" y="773664"/>
            <a:ext cx="3680066" cy="406356"/>
          </a:xfrm>
          <a:prstGeom prst="rect">
            <a:avLst/>
          </a:prstGeom>
        </p:spPr>
        <p:txBody>
          <a:bodyPr/>
          <a:lstStyle>
            <a:lvl1pPr marL="0" indent="0">
              <a:buNone/>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1pPr>
            <a:lvl2pP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2pPr>
            <a:lvl3pP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3pPr>
            <a:lvl4pP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4pPr>
            <a:lvl5pPr>
              <a:defRPr lang="es-ES" sz="1600" kern="1200" dirty="0">
                <a:solidFill>
                  <a:schemeClr val="bg1">
                    <a:lumMod val="65000"/>
                  </a:schemeClr>
                </a:solidFill>
                <a:latin typeface="Arial" panose="020B0604020202020204" pitchFamily="34" charset="0"/>
                <a:ea typeface="+mn-ea"/>
                <a:cs typeface="Arial" panose="020B0604020202020204" pitchFamily="34" charset="0"/>
              </a:defRPr>
            </a:lvl5pPr>
          </a:lstStyle>
          <a:p>
            <a:pPr lvl="0"/>
            <a:r>
              <a:rPr lang="es-ES" dirty="0"/>
              <a:t>Subtítulo</a:t>
            </a:r>
          </a:p>
        </p:txBody>
      </p:sp>
      <p:cxnSp>
        <p:nvCxnSpPr>
          <p:cNvPr id="28" name="Conector recto 27">
            <a:extLst>
              <a:ext uri="{FF2B5EF4-FFF2-40B4-BE49-F238E27FC236}">
                <a16:creationId xmlns="" xmlns:a16="http://schemas.microsoft.com/office/drawing/2014/main" id="{EA029BF2-ECBE-C340-A40B-018B2AB60740}"/>
              </a:ext>
            </a:extLst>
          </p:cNvPr>
          <p:cNvCxnSpPr>
            <a:cxnSpLocks/>
          </p:cNvCxnSpPr>
          <p:nvPr userDrawn="1"/>
        </p:nvCxnSpPr>
        <p:spPr>
          <a:xfrm>
            <a:off x="300038" y="2349500"/>
            <a:ext cx="11591925"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 xmlns:a16="http://schemas.microsoft.com/office/drawing/2014/main" id="{CC70FD20-0EBA-9140-8C18-68505E75A274}"/>
              </a:ext>
            </a:extLst>
          </p:cNvPr>
          <p:cNvCxnSpPr>
            <a:cxnSpLocks/>
          </p:cNvCxnSpPr>
          <p:nvPr userDrawn="1"/>
        </p:nvCxnSpPr>
        <p:spPr>
          <a:xfrm>
            <a:off x="300038" y="3454400"/>
            <a:ext cx="11591925"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 xmlns:a16="http://schemas.microsoft.com/office/drawing/2014/main" id="{FDF17507-97E5-9340-8DDF-C6EFCBC8EB0E}"/>
              </a:ext>
            </a:extLst>
          </p:cNvPr>
          <p:cNvCxnSpPr>
            <a:cxnSpLocks/>
          </p:cNvCxnSpPr>
          <p:nvPr userDrawn="1"/>
        </p:nvCxnSpPr>
        <p:spPr>
          <a:xfrm>
            <a:off x="300038" y="4597400"/>
            <a:ext cx="11591925"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 xmlns:a16="http://schemas.microsoft.com/office/drawing/2014/main" id="{C0611F70-EA0B-804F-86A5-6E0478446184}"/>
              </a:ext>
            </a:extLst>
          </p:cNvPr>
          <p:cNvCxnSpPr>
            <a:cxnSpLocks/>
          </p:cNvCxnSpPr>
          <p:nvPr userDrawn="1"/>
        </p:nvCxnSpPr>
        <p:spPr>
          <a:xfrm>
            <a:off x="300038" y="5689600"/>
            <a:ext cx="11591925"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32" name="Marcador de texto 6">
            <a:extLst>
              <a:ext uri="{FF2B5EF4-FFF2-40B4-BE49-F238E27FC236}">
                <a16:creationId xmlns="" xmlns:a16="http://schemas.microsoft.com/office/drawing/2014/main" id="{F34A3CE1-3DAE-B94A-81CE-C9A146261703}"/>
              </a:ext>
            </a:extLst>
          </p:cNvPr>
          <p:cNvSpPr>
            <a:spLocks noGrp="1"/>
          </p:cNvSpPr>
          <p:nvPr>
            <p:ph type="body" sz="quarter" idx="16" hasCustomPrompt="1"/>
          </p:nvPr>
        </p:nvSpPr>
        <p:spPr>
          <a:xfrm>
            <a:off x="300038" y="1854237"/>
            <a:ext cx="3089562" cy="406357"/>
          </a:xfrm>
          <a:prstGeom prst="rect">
            <a:avLst/>
          </a:prstGeom>
        </p:spPr>
        <p:txBody>
          <a:bodyPr/>
          <a:lstStyle>
            <a:lvl1pPr marL="0" indent="0">
              <a:buNone/>
              <a:defRPr sz="1200">
                <a:solidFill>
                  <a:srgbClr val="505050"/>
                </a:solidFill>
              </a:defRPr>
            </a:lvl1pPr>
          </a:lstStyle>
          <a:p>
            <a:pPr lvl="0"/>
            <a:r>
              <a:rPr lang="es-ES" dirty="0"/>
              <a:t>Texto</a:t>
            </a:r>
          </a:p>
        </p:txBody>
      </p:sp>
      <p:sp>
        <p:nvSpPr>
          <p:cNvPr id="25" name="Marcador de posición de imagen 24">
            <a:extLst>
              <a:ext uri="{FF2B5EF4-FFF2-40B4-BE49-F238E27FC236}">
                <a16:creationId xmlns="" xmlns:a16="http://schemas.microsoft.com/office/drawing/2014/main" id="{610D5071-06AB-434C-B020-A6AF81D88F43}"/>
              </a:ext>
            </a:extLst>
          </p:cNvPr>
          <p:cNvSpPr>
            <a:spLocks noGrp="1"/>
          </p:cNvSpPr>
          <p:nvPr>
            <p:ph type="pic" sz="quarter" idx="13" hasCustomPrompt="1"/>
          </p:nvPr>
        </p:nvSpPr>
        <p:spPr>
          <a:xfrm>
            <a:off x="4146456" y="0"/>
            <a:ext cx="3680066" cy="6561138"/>
          </a:xfrm>
          <a:custGeom>
            <a:avLst/>
            <a:gdLst>
              <a:gd name="connsiteX0" fmla="*/ 492517 w 3680066"/>
              <a:gd name="connsiteY0" fmla="*/ 0 h 6561138"/>
              <a:gd name="connsiteX1" fmla="*/ 2828973 w 3680066"/>
              <a:gd name="connsiteY1" fmla="*/ 0 h 6561138"/>
              <a:gd name="connsiteX2" fmla="*/ 2866864 w 3680066"/>
              <a:gd name="connsiteY2" fmla="*/ 32367 h 6561138"/>
              <a:gd name="connsiteX3" fmla="*/ 3218132 w 3680066"/>
              <a:gd name="connsiteY3" fmla="*/ 469157 h 6561138"/>
              <a:gd name="connsiteX4" fmla="*/ 3671783 w 3680066"/>
              <a:gd name="connsiteY4" fmla="*/ 2060391 h 6561138"/>
              <a:gd name="connsiteX5" fmla="*/ 3680066 w 3680066"/>
              <a:gd name="connsiteY5" fmla="*/ 2300235 h 6561138"/>
              <a:gd name="connsiteX6" fmla="*/ 3680066 w 3680066"/>
              <a:gd name="connsiteY6" fmla="*/ 2446572 h 6561138"/>
              <a:gd name="connsiteX7" fmla="*/ 3677707 w 3680066"/>
              <a:gd name="connsiteY7" fmla="*/ 2621440 h 6561138"/>
              <a:gd name="connsiteX8" fmla="*/ 2501842 w 3680066"/>
              <a:gd name="connsiteY8" fmla="*/ 6355248 h 6561138"/>
              <a:gd name="connsiteX9" fmla="*/ 2363216 w 3680066"/>
              <a:gd name="connsiteY9" fmla="*/ 6561138 h 6561138"/>
              <a:gd name="connsiteX10" fmla="*/ 542303 w 3680066"/>
              <a:gd name="connsiteY10" fmla="*/ 6561138 h 6561138"/>
              <a:gd name="connsiteX11" fmla="*/ 540792 w 3680066"/>
              <a:gd name="connsiteY11" fmla="*/ 6553772 h 6561138"/>
              <a:gd name="connsiteX12" fmla="*/ 559834 w 3680066"/>
              <a:gd name="connsiteY12" fmla="*/ 5598056 h 6561138"/>
              <a:gd name="connsiteX13" fmla="*/ 433008 w 3680066"/>
              <a:gd name="connsiteY13" fmla="*/ 3680939 h 6561138"/>
              <a:gd name="connsiteX14" fmla="*/ 62423 w 3680066"/>
              <a:gd name="connsiteY14" fmla="*/ 2122589 h 6561138"/>
              <a:gd name="connsiteX15" fmla="*/ 164836 w 3680066"/>
              <a:gd name="connsiteY15" fmla="*/ 544973 h 6561138"/>
              <a:gd name="connsiteX16" fmla="*/ 491876 w 3680066"/>
              <a:gd name="connsiteY16" fmla="*/ 698 h 656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80066" h="6561138">
                <a:moveTo>
                  <a:pt x="492517" y="0"/>
                </a:moveTo>
                <a:lnTo>
                  <a:pt x="2828973" y="0"/>
                </a:lnTo>
                <a:lnTo>
                  <a:pt x="2866864" y="32367"/>
                </a:lnTo>
                <a:cubicBezTo>
                  <a:pt x="3001857" y="163125"/>
                  <a:pt x="3120708" y="310733"/>
                  <a:pt x="3218132" y="469157"/>
                </a:cubicBezTo>
                <a:cubicBezTo>
                  <a:pt x="3510403" y="944432"/>
                  <a:pt x="3637557" y="1498961"/>
                  <a:pt x="3671783" y="2060391"/>
                </a:cubicBezTo>
                <a:lnTo>
                  <a:pt x="3680066" y="2300235"/>
                </a:lnTo>
                <a:lnTo>
                  <a:pt x="3680066" y="2446572"/>
                </a:lnTo>
                <a:lnTo>
                  <a:pt x="3677707" y="2621440"/>
                </a:lnTo>
                <a:cubicBezTo>
                  <a:pt x="3631098" y="3941356"/>
                  <a:pt x="3217728" y="5245828"/>
                  <a:pt x="2501842" y="6355248"/>
                </a:cubicBezTo>
                <a:lnTo>
                  <a:pt x="2363216" y="6561138"/>
                </a:lnTo>
                <a:lnTo>
                  <a:pt x="542303" y="6561138"/>
                </a:lnTo>
                <a:lnTo>
                  <a:pt x="540792" y="6553772"/>
                </a:lnTo>
                <a:cubicBezTo>
                  <a:pt x="491266" y="6240879"/>
                  <a:pt x="536374" y="5916425"/>
                  <a:pt x="559834" y="5598056"/>
                </a:cubicBezTo>
                <a:cubicBezTo>
                  <a:pt x="607091" y="4956176"/>
                  <a:pt x="564413" y="4310878"/>
                  <a:pt x="433008" y="3680939"/>
                </a:cubicBezTo>
                <a:cubicBezTo>
                  <a:pt x="323955" y="3158169"/>
                  <a:pt x="154247" y="2648805"/>
                  <a:pt x="62423" y="2122589"/>
                </a:cubicBezTo>
                <a:cubicBezTo>
                  <a:pt x="-29403" y="1596373"/>
                  <a:pt x="-38859" y="1038782"/>
                  <a:pt x="164836" y="544973"/>
                </a:cubicBezTo>
                <a:cubicBezTo>
                  <a:pt x="241221" y="359795"/>
                  <a:pt x="353420" y="169097"/>
                  <a:pt x="491876" y="698"/>
                </a:cubicBezTo>
                <a:close/>
              </a:path>
            </a:pathLst>
          </a:custGeom>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s-ES" sz="1600" kern="1200">
                <a:solidFill>
                  <a:srgbClr val="505050"/>
                </a:solidFill>
                <a:latin typeface="+mn-lt"/>
                <a:ea typeface="+mn-ea"/>
                <a:cs typeface="+mn-cs"/>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dirty="0"/>
              <a:t>Haz </a:t>
            </a:r>
            <a:r>
              <a:rPr lang="es-ES" dirty="0" err="1"/>
              <a:t>click</a:t>
            </a:r>
            <a:r>
              <a:rPr lang="es-ES" dirty="0"/>
              <a:t> en el cuadrado para cambiar la imagen</a:t>
            </a:r>
          </a:p>
          <a:p>
            <a:endParaRPr lang="es-ES" dirty="0"/>
          </a:p>
        </p:txBody>
      </p:sp>
      <p:sp>
        <p:nvSpPr>
          <p:cNvPr id="33" name="Marcador de texto 2">
            <a:extLst>
              <a:ext uri="{FF2B5EF4-FFF2-40B4-BE49-F238E27FC236}">
                <a16:creationId xmlns="" xmlns:a16="http://schemas.microsoft.com/office/drawing/2014/main" id="{E6293455-3343-6145-8FF9-4B5315B605ED}"/>
              </a:ext>
            </a:extLst>
          </p:cNvPr>
          <p:cNvSpPr>
            <a:spLocks noGrp="1"/>
          </p:cNvSpPr>
          <p:nvPr>
            <p:ph type="body" sz="quarter" idx="17" hasCustomPrompt="1"/>
          </p:nvPr>
        </p:nvSpPr>
        <p:spPr>
          <a:xfrm>
            <a:off x="300038" y="1466343"/>
            <a:ext cx="2910301" cy="287337"/>
          </a:xfrm>
          <a:prstGeom prst="rect">
            <a:avLst/>
          </a:prstGeom>
        </p:spPr>
        <p:txBody>
          <a:bodyPr/>
          <a:lstStyle>
            <a:lvl1pPr marL="0" indent="0">
              <a:buNone/>
              <a:defRPr lang="es-ES" sz="1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34" name="Marcador de texto 6">
            <a:extLst>
              <a:ext uri="{FF2B5EF4-FFF2-40B4-BE49-F238E27FC236}">
                <a16:creationId xmlns="" xmlns:a16="http://schemas.microsoft.com/office/drawing/2014/main" id="{C7D289DA-352F-F24A-9FB7-632DECA3A0CE}"/>
              </a:ext>
            </a:extLst>
          </p:cNvPr>
          <p:cNvSpPr>
            <a:spLocks noGrp="1"/>
          </p:cNvSpPr>
          <p:nvPr>
            <p:ph type="body" sz="quarter" idx="18" hasCustomPrompt="1"/>
          </p:nvPr>
        </p:nvSpPr>
        <p:spPr>
          <a:xfrm>
            <a:off x="300038" y="2987298"/>
            <a:ext cx="3089562" cy="406357"/>
          </a:xfrm>
          <a:prstGeom prst="rect">
            <a:avLst/>
          </a:prstGeom>
        </p:spPr>
        <p:txBody>
          <a:bodyPr/>
          <a:lstStyle>
            <a:lvl1pPr marL="0" indent="0">
              <a:buNone/>
              <a:defRPr sz="1200">
                <a:solidFill>
                  <a:srgbClr val="505050"/>
                </a:solidFill>
              </a:defRPr>
            </a:lvl1pPr>
          </a:lstStyle>
          <a:p>
            <a:pPr lvl="0"/>
            <a:r>
              <a:rPr lang="es-ES" dirty="0"/>
              <a:t>Texto</a:t>
            </a:r>
          </a:p>
        </p:txBody>
      </p:sp>
      <p:sp>
        <p:nvSpPr>
          <p:cNvPr id="35" name="Marcador de texto 2">
            <a:extLst>
              <a:ext uri="{FF2B5EF4-FFF2-40B4-BE49-F238E27FC236}">
                <a16:creationId xmlns="" xmlns:a16="http://schemas.microsoft.com/office/drawing/2014/main" id="{0AAB59ED-11C0-E54E-9EE8-242EC330A09F}"/>
              </a:ext>
            </a:extLst>
          </p:cNvPr>
          <p:cNvSpPr>
            <a:spLocks noGrp="1"/>
          </p:cNvSpPr>
          <p:nvPr>
            <p:ph type="body" sz="quarter" idx="19" hasCustomPrompt="1"/>
          </p:nvPr>
        </p:nvSpPr>
        <p:spPr>
          <a:xfrm>
            <a:off x="300038" y="2599404"/>
            <a:ext cx="2910301" cy="287337"/>
          </a:xfrm>
          <a:prstGeom prst="rect">
            <a:avLst/>
          </a:prstGeom>
        </p:spPr>
        <p:txBody>
          <a:bodyPr/>
          <a:lstStyle>
            <a:lvl1pPr marL="0" indent="0">
              <a:buNone/>
              <a:defRPr lang="es-ES" sz="1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36" name="Marcador de texto 6">
            <a:extLst>
              <a:ext uri="{FF2B5EF4-FFF2-40B4-BE49-F238E27FC236}">
                <a16:creationId xmlns="" xmlns:a16="http://schemas.microsoft.com/office/drawing/2014/main" id="{D8D2A1A4-8A21-9441-9BA1-BF0F2D48DC31}"/>
              </a:ext>
            </a:extLst>
          </p:cNvPr>
          <p:cNvSpPr>
            <a:spLocks noGrp="1"/>
          </p:cNvSpPr>
          <p:nvPr>
            <p:ph type="body" sz="quarter" idx="20" hasCustomPrompt="1"/>
          </p:nvPr>
        </p:nvSpPr>
        <p:spPr>
          <a:xfrm>
            <a:off x="300038" y="4130298"/>
            <a:ext cx="3089562" cy="406357"/>
          </a:xfrm>
          <a:prstGeom prst="rect">
            <a:avLst/>
          </a:prstGeom>
        </p:spPr>
        <p:txBody>
          <a:bodyPr/>
          <a:lstStyle>
            <a:lvl1pPr marL="0" indent="0">
              <a:buNone/>
              <a:defRPr sz="1200">
                <a:solidFill>
                  <a:srgbClr val="505050"/>
                </a:solidFill>
              </a:defRPr>
            </a:lvl1pPr>
          </a:lstStyle>
          <a:p>
            <a:pPr lvl="0"/>
            <a:r>
              <a:rPr lang="es-ES" dirty="0"/>
              <a:t>Texto</a:t>
            </a:r>
          </a:p>
        </p:txBody>
      </p:sp>
      <p:sp>
        <p:nvSpPr>
          <p:cNvPr id="37" name="Marcador de texto 2">
            <a:extLst>
              <a:ext uri="{FF2B5EF4-FFF2-40B4-BE49-F238E27FC236}">
                <a16:creationId xmlns="" xmlns:a16="http://schemas.microsoft.com/office/drawing/2014/main" id="{14FDC0C6-21B5-204D-8EE5-D8BCA9EBFF2B}"/>
              </a:ext>
            </a:extLst>
          </p:cNvPr>
          <p:cNvSpPr>
            <a:spLocks noGrp="1"/>
          </p:cNvSpPr>
          <p:nvPr>
            <p:ph type="body" sz="quarter" idx="21" hasCustomPrompt="1"/>
          </p:nvPr>
        </p:nvSpPr>
        <p:spPr>
          <a:xfrm>
            <a:off x="300038" y="3742404"/>
            <a:ext cx="2910301" cy="287337"/>
          </a:xfrm>
          <a:prstGeom prst="rect">
            <a:avLst/>
          </a:prstGeom>
        </p:spPr>
        <p:txBody>
          <a:bodyPr/>
          <a:lstStyle>
            <a:lvl1pPr marL="0" indent="0">
              <a:buNone/>
              <a:defRPr lang="es-ES" sz="1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38" name="Marcador de texto 6">
            <a:extLst>
              <a:ext uri="{FF2B5EF4-FFF2-40B4-BE49-F238E27FC236}">
                <a16:creationId xmlns="" xmlns:a16="http://schemas.microsoft.com/office/drawing/2014/main" id="{781C7608-B179-8047-97A4-F2ABF558A499}"/>
              </a:ext>
            </a:extLst>
          </p:cNvPr>
          <p:cNvSpPr>
            <a:spLocks noGrp="1"/>
          </p:cNvSpPr>
          <p:nvPr>
            <p:ph type="body" sz="quarter" idx="22" hasCustomPrompt="1"/>
          </p:nvPr>
        </p:nvSpPr>
        <p:spPr>
          <a:xfrm>
            <a:off x="300038" y="5213664"/>
            <a:ext cx="3089562" cy="406357"/>
          </a:xfrm>
          <a:prstGeom prst="rect">
            <a:avLst/>
          </a:prstGeom>
        </p:spPr>
        <p:txBody>
          <a:bodyPr/>
          <a:lstStyle>
            <a:lvl1pPr marL="0" indent="0">
              <a:buNone/>
              <a:defRPr sz="1200">
                <a:solidFill>
                  <a:srgbClr val="505050"/>
                </a:solidFill>
              </a:defRPr>
            </a:lvl1pPr>
          </a:lstStyle>
          <a:p>
            <a:pPr lvl="0"/>
            <a:r>
              <a:rPr lang="es-ES" dirty="0"/>
              <a:t>Texto</a:t>
            </a:r>
          </a:p>
        </p:txBody>
      </p:sp>
      <p:sp>
        <p:nvSpPr>
          <p:cNvPr id="39" name="Marcador de texto 2">
            <a:extLst>
              <a:ext uri="{FF2B5EF4-FFF2-40B4-BE49-F238E27FC236}">
                <a16:creationId xmlns="" xmlns:a16="http://schemas.microsoft.com/office/drawing/2014/main" id="{6CB4C626-F270-B845-B453-812283E29338}"/>
              </a:ext>
            </a:extLst>
          </p:cNvPr>
          <p:cNvSpPr>
            <a:spLocks noGrp="1"/>
          </p:cNvSpPr>
          <p:nvPr>
            <p:ph type="body" sz="quarter" idx="23" hasCustomPrompt="1"/>
          </p:nvPr>
        </p:nvSpPr>
        <p:spPr>
          <a:xfrm>
            <a:off x="300038" y="4825770"/>
            <a:ext cx="2910301" cy="287337"/>
          </a:xfrm>
          <a:prstGeom prst="rect">
            <a:avLst/>
          </a:prstGeom>
        </p:spPr>
        <p:txBody>
          <a:bodyPr/>
          <a:lstStyle>
            <a:lvl1pPr marL="0" indent="0">
              <a:buNone/>
              <a:defRPr lang="es-ES" sz="1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40" name="Marcador de texto 6">
            <a:extLst>
              <a:ext uri="{FF2B5EF4-FFF2-40B4-BE49-F238E27FC236}">
                <a16:creationId xmlns="" xmlns:a16="http://schemas.microsoft.com/office/drawing/2014/main" id="{66D09EA5-4E8D-3C48-8829-F2DFD8F6E618}"/>
              </a:ext>
            </a:extLst>
          </p:cNvPr>
          <p:cNvSpPr>
            <a:spLocks noGrp="1"/>
          </p:cNvSpPr>
          <p:nvPr>
            <p:ph type="body" sz="quarter" idx="24" hasCustomPrompt="1"/>
          </p:nvPr>
        </p:nvSpPr>
        <p:spPr>
          <a:xfrm>
            <a:off x="8291099" y="1854237"/>
            <a:ext cx="3089562" cy="406357"/>
          </a:xfrm>
          <a:prstGeom prst="rect">
            <a:avLst/>
          </a:prstGeom>
        </p:spPr>
        <p:txBody>
          <a:bodyPr/>
          <a:lstStyle>
            <a:lvl1pPr marL="0" indent="0">
              <a:buNone/>
              <a:defRPr sz="1200">
                <a:solidFill>
                  <a:srgbClr val="505050"/>
                </a:solidFill>
              </a:defRPr>
            </a:lvl1pPr>
          </a:lstStyle>
          <a:p>
            <a:pPr lvl="0"/>
            <a:r>
              <a:rPr lang="es-ES" dirty="0"/>
              <a:t>Texto</a:t>
            </a:r>
          </a:p>
        </p:txBody>
      </p:sp>
      <p:sp>
        <p:nvSpPr>
          <p:cNvPr id="41" name="Marcador de texto 2">
            <a:extLst>
              <a:ext uri="{FF2B5EF4-FFF2-40B4-BE49-F238E27FC236}">
                <a16:creationId xmlns="" xmlns:a16="http://schemas.microsoft.com/office/drawing/2014/main" id="{8FFE7132-5213-6B48-84BC-C41E398129EE}"/>
              </a:ext>
            </a:extLst>
          </p:cNvPr>
          <p:cNvSpPr>
            <a:spLocks noGrp="1"/>
          </p:cNvSpPr>
          <p:nvPr>
            <p:ph type="body" sz="quarter" idx="25" hasCustomPrompt="1"/>
          </p:nvPr>
        </p:nvSpPr>
        <p:spPr>
          <a:xfrm>
            <a:off x="8291099" y="1466343"/>
            <a:ext cx="2910301" cy="287337"/>
          </a:xfrm>
          <a:prstGeom prst="rect">
            <a:avLst/>
          </a:prstGeom>
        </p:spPr>
        <p:txBody>
          <a:bodyPr/>
          <a:lstStyle>
            <a:lvl1pPr marL="0" indent="0">
              <a:buNone/>
              <a:defRPr lang="es-ES" sz="1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42" name="Marcador de texto 6">
            <a:extLst>
              <a:ext uri="{FF2B5EF4-FFF2-40B4-BE49-F238E27FC236}">
                <a16:creationId xmlns="" xmlns:a16="http://schemas.microsoft.com/office/drawing/2014/main" id="{22822DD9-92EC-CF4C-A8FD-764B73B0CBEA}"/>
              </a:ext>
            </a:extLst>
          </p:cNvPr>
          <p:cNvSpPr>
            <a:spLocks noGrp="1"/>
          </p:cNvSpPr>
          <p:nvPr>
            <p:ph type="body" sz="quarter" idx="26" hasCustomPrompt="1"/>
          </p:nvPr>
        </p:nvSpPr>
        <p:spPr>
          <a:xfrm>
            <a:off x="8291099" y="2987298"/>
            <a:ext cx="3089562" cy="406357"/>
          </a:xfrm>
          <a:prstGeom prst="rect">
            <a:avLst/>
          </a:prstGeom>
        </p:spPr>
        <p:txBody>
          <a:bodyPr/>
          <a:lstStyle>
            <a:lvl1pPr marL="0" indent="0">
              <a:buNone/>
              <a:defRPr sz="1200">
                <a:solidFill>
                  <a:srgbClr val="505050"/>
                </a:solidFill>
              </a:defRPr>
            </a:lvl1pPr>
          </a:lstStyle>
          <a:p>
            <a:pPr lvl="0"/>
            <a:r>
              <a:rPr lang="es-ES" dirty="0"/>
              <a:t>Texto</a:t>
            </a:r>
          </a:p>
        </p:txBody>
      </p:sp>
      <p:sp>
        <p:nvSpPr>
          <p:cNvPr id="43" name="Marcador de texto 2">
            <a:extLst>
              <a:ext uri="{FF2B5EF4-FFF2-40B4-BE49-F238E27FC236}">
                <a16:creationId xmlns="" xmlns:a16="http://schemas.microsoft.com/office/drawing/2014/main" id="{8DB1C0DA-79C4-B649-839F-C499CC128248}"/>
              </a:ext>
            </a:extLst>
          </p:cNvPr>
          <p:cNvSpPr>
            <a:spLocks noGrp="1"/>
          </p:cNvSpPr>
          <p:nvPr>
            <p:ph type="body" sz="quarter" idx="27" hasCustomPrompt="1"/>
          </p:nvPr>
        </p:nvSpPr>
        <p:spPr>
          <a:xfrm>
            <a:off x="8291099" y="2599404"/>
            <a:ext cx="2910301" cy="287337"/>
          </a:xfrm>
          <a:prstGeom prst="rect">
            <a:avLst/>
          </a:prstGeom>
        </p:spPr>
        <p:txBody>
          <a:bodyPr/>
          <a:lstStyle>
            <a:lvl1pPr marL="0" indent="0">
              <a:buNone/>
              <a:defRPr lang="es-ES" sz="1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44" name="Marcador de texto 6">
            <a:extLst>
              <a:ext uri="{FF2B5EF4-FFF2-40B4-BE49-F238E27FC236}">
                <a16:creationId xmlns="" xmlns:a16="http://schemas.microsoft.com/office/drawing/2014/main" id="{4215C354-460A-564F-82AF-734E3FA82FB7}"/>
              </a:ext>
            </a:extLst>
          </p:cNvPr>
          <p:cNvSpPr>
            <a:spLocks noGrp="1"/>
          </p:cNvSpPr>
          <p:nvPr>
            <p:ph type="body" sz="quarter" idx="28" hasCustomPrompt="1"/>
          </p:nvPr>
        </p:nvSpPr>
        <p:spPr>
          <a:xfrm>
            <a:off x="8291099" y="4130298"/>
            <a:ext cx="3089562" cy="406357"/>
          </a:xfrm>
          <a:prstGeom prst="rect">
            <a:avLst/>
          </a:prstGeom>
        </p:spPr>
        <p:txBody>
          <a:bodyPr/>
          <a:lstStyle>
            <a:lvl1pPr marL="0" indent="0">
              <a:buNone/>
              <a:defRPr sz="1200">
                <a:solidFill>
                  <a:srgbClr val="505050"/>
                </a:solidFill>
              </a:defRPr>
            </a:lvl1pPr>
          </a:lstStyle>
          <a:p>
            <a:pPr lvl="0"/>
            <a:r>
              <a:rPr lang="es-ES" dirty="0"/>
              <a:t>Texto</a:t>
            </a:r>
          </a:p>
        </p:txBody>
      </p:sp>
      <p:sp>
        <p:nvSpPr>
          <p:cNvPr id="45" name="Marcador de texto 2">
            <a:extLst>
              <a:ext uri="{FF2B5EF4-FFF2-40B4-BE49-F238E27FC236}">
                <a16:creationId xmlns="" xmlns:a16="http://schemas.microsoft.com/office/drawing/2014/main" id="{00707899-1EEE-1D48-81C5-68BE0A06CF96}"/>
              </a:ext>
            </a:extLst>
          </p:cNvPr>
          <p:cNvSpPr>
            <a:spLocks noGrp="1"/>
          </p:cNvSpPr>
          <p:nvPr>
            <p:ph type="body" sz="quarter" idx="29" hasCustomPrompt="1"/>
          </p:nvPr>
        </p:nvSpPr>
        <p:spPr>
          <a:xfrm>
            <a:off x="8291099" y="3742404"/>
            <a:ext cx="2910301" cy="287337"/>
          </a:xfrm>
          <a:prstGeom prst="rect">
            <a:avLst/>
          </a:prstGeom>
        </p:spPr>
        <p:txBody>
          <a:bodyPr/>
          <a:lstStyle>
            <a:lvl1pPr marL="0" indent="0">
              <a:buNone/>
              <a:defRPr lang="es-ES" sz="1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46" name="Marcador de texto 6">
            <a:extLst>
              <a:ext uri="{FF2B5EF4-FFF2-40B4-BE49-F238E27FC236}">
                <a16:creationId xmlns="" xmlns:a16="http://schemas.microsoft.com/office/drawing/2014/main" id="{4B5BC81D-26DA-9542-AC91-9D7B976CF716}"/>
              </a:ext>
            </a:extLst>
          </p:cNvPr>
          <p:cNvSpPr>
            <a:spLocks noGrp="1"/>
          </p:cNvSpPr>
          <p:nvPr>
            <p:ph type="body" sz="quarter" idx="30" hasCustomPrompt="1"/>
          </p:nvPr>
        </p:nvSpPr>
        <p:spPr>
          <a:xfrm>
            <a:off x="8291099" y="5213664"/>
            <a:ext cx="3089562" cy="406357"/>
          </a:xfrm>
          <a:prstGeom prst="rect">
            <a:avLst/>
          </a:prstGeom>
        </p:spPr>
        <p:txBody>
          <a:bodyPr/>
          <a:lstStyle>
            <a:lvl1pPr marL="0" indent="0">
              <a:buNone/>
              <a:defRPr sz="1200">
                <a:solidFill>
                  <a:srgbClr val="505050"/>
                </a:solidFill>
              </a:defRPr>
            </a:lvl1pPr>
          </a:lstStyle>
          <a:p>
            <a:pPr lvl="0"/>
            <a:r>
              <a:rPr lang="es-ES" dirty="0"/>
              <a:t>Texto</a:t>
            </a:r>
          </a:p>
        </p:txBody>
      </p:sp>
      <p:sp>
        <p:nvSpPr>
          <p:cNvPr id="47" name="Marcador de texto 2">
            <a:extLst>
              <a:ext uri="{FF2B5EF4-FFF2-40B4-BE49-F238E27FC236}">
                <a16:creationId xmlns="" xmlns:a16="http://schemas.microsoft.com/office/drawing/2014/main" id="{BA1AB065-355D-C34C-889C-39727E2CCE37}"/>
              </a:ext>
            </a:extLst>
          </p:cNvPr>
          <p:cNvSpPr>
            <a:spLocks noGrp="1"/>
          </p:cNvSpPr>
          <p:nvPr>
            <p:ph type="body" sz="quarter" idx="31" hasCustomPrompt="1"/>
          </p:nvPr>
        </p:nvSpPr>
        <p:spPr>
          <a:xfrm>
            <a:off x="8291099" y="4825770"/>
            <a:ext cx="2910301" cy="287337"/>
          </a:xfrm>
          <a:prstGeom prst="rect">
            <a:avLst/>
          </a:prstGeom>
        </p:spPr>
        <p:txBody>
          <a:bodyPr/>
          <a:lstStyle>
            <a:lvl1pPr marL="0" indent="0">
              <a:buNone/>
              <a:defRPr lang="es-ES" sz="1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2" name="Marcador de pie de página 1">
            <a:extLst>
              <a:ext uri="{FF2B5EF4-FFF2-40B4-BE49-F238E27FC236}">
                <a16:creationId xmlns="" xmlns:a16="http://schemas.microsoft.com/office/drawing/2014/main" id="{DD24402F-B8DC-B641-AAD7-7189B2F851DD}"/>
              </a:ext>
            </a:extLst>
          </p:cNvPr>
          <p:cNvSpPr>
            <a:spLocks noGrp="1"/>
          </p:cNvSpPr>
          <p:nvPr>
            <p:ph type="ftr" sz="quarter" idx="32"/>
          </p:nvPr>
        </p:nvSpPr>
        <p:spPr/>
        <p:txBody>
          <a:bodyPr/>
          <a:lstStyle/>
          <a:p>
            <a:fld id="{E5ED4B78-5B97-9748-A1C9-0E349DE86C54}" type="slidenum">
              <a:rPr lang="es-ES" smtClean="0"/>
              <a:pPr/>
              <a:t>‹nº›</a:t>
            </a:fld>
            <a:endParaRPr lang="es-ES" dirty="0"/>
          </a:p>
        </p:txBody>
      </p:sp>
      <p:sp>
        <p:nvSpPr>
          <p:cNvPr id="48" name="Rectángulo 15">
            <a:extLst>
              <a:ext uri="{FF2B5EF4-FFF2-40B4-BE49-F238E27FC236}">
                <a16:creationId xmlns="" xmlns:a16="http://schemas.microsoft.com/office/drawing/2014/main" id="{B9AFBC06-6E9C-0A49-9AFC-D6288D0569EC}"/>
              </a:ext>
            </a:extLst>
          </p:cNvPr>
          <p:cNvSpPr/>
          <p:nvPr userDrawn="1"/>
        </p:nvSpPr>
        <p:spPr>
          <a:xfrm>
            <a:off x="259519" y="6564747"/>
            <a:ext cx="3456514" cy="261610"/>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a:cs typeface="Arial"/>
              </a:rPr>
              <a:t>Lógica de </a:t>
            </a:r>
            <a:r>
              <a:rPr lang="es-ES" sz="1100" dirty="0" err="1">
                <a:cs typeface="Arial"/>
              </a:rPr>
              <a:t>Programação</a:t>
            </a:r>
            <a:r>
              <a:rPr lang="es-ES" sz="1100" dirty="0">
                <a:cs typeface="Arial"/>
              </a:rPr>
              <a:t> </a:t>
            </a:r>
            <a:r>
              <a:rPr lang="es-ES" sz="1100" dirty="0" err="1">
                <a:cs typeface="Arial"/>
              </a:rPr>
              <a:t>com</a:t>
            </a:r>
            <a:r>
              <a:rPr lang="es-ES" sz="1100" dirty="0">
                <a:cs typeface="Arial"/>
              </a:rPr>
              <a:t> </a:t>
            </a:r>
            <a:r>
              <a:rPr lang="es-ES" sz="1100" dirty="0" err="1">
                <a:cs typeface="Arial"/>
              </a:rPr>
              <a:t>Javascript</a:t>
            </a:r>
            <a:r>
              <a:rPr lang="es-ES" sz="1100" dirty="0">
                <a:solidFill>
                  <a:srgbClr val="505050"/>
                </a:solidFill>
              </a:rPr>
              <a:t> – nov/2020</a:t>
            </a:r>
          </a:p>
        </p:txBody>
      </p:sp>
    </p:spTree>
    <p:extLst>
      <p:ext uri="{BB962C8B-B14F-4D97-AF65-F5344CB8AC3E}">
        <p14:creationId xmlns:p14="http://schemas.microsoft.com/office/powerpoint/2010/main" val="3082001350"/>
      </p:ext>
    </p:extLst>
  </p:cSld>
  <p:clrMapOvr>
    <a:masterClrMapping/>
  </p:clrMapOvr>
  <p:extLst>
    <p:ext uri="{DCECCB84-F9BA-43D5-87BE-67443E8EF086}">
      <p15:sldGuideLst xmlns:p15="http://schemas.microsoft.com/office/powerpoint/2012/main">
        <p15:guide id="1" pos="189">
          <p15:clr>
            <a:srgbClr val="FBAE40"/>
          </p15:clr>
        </p15:guide>
        <p15:guide id="2" orient="horz" pos="187">
          <p15:clr>
            <a:srgbClr val="FBAE40"/>
          </p15:clr>
        </p15:guide>
        <p15:guide id="4" orient="horz" pos="4133">
          <p15:clr>
            <a:srgbClr val="FBAE40"/>
          </p15:clr>
        </p15:guide>
        <p15:guide id="5" orient="horz" pos="368">
          <p15:clr>
            <a:srgbClr val="FBAE40"/>
          </p15:clr>
        </p15:guide>
        <p15:guide id="6" pos="39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áfico">
    <p:spTree>
      <p:nvGrpSpPr>
        <p:cNvPr id="1" name=""/>
        <p:cNvGrpSpPr/>
        <p:nvPr/>
      </p:nvGrpSpPr>
      <p:grpSpPr>
        <a:xfrm>
          <a:off x="0" y="0"/>
          <a:ext cx="0" cy="0"/>
          <a:chOff x="0" y="0"/>
          <a:chExt cx="0" cy="0"/>
        </a:xfrm>
      </p:grpSpPr>
      <p:cxnSp>
        <p:nvCxnSpPr>
          <p:cNvPr id="15" name="Conector recto 14">
            <a:extLst>
              <a:ext uri="{FF2B5EF4-FFF2-40B4-BE49-F238E27FC236}">
                <a16:creationId xmlns="" xmlns:a16="http://schemas.microsoft.com/office/drawing/2014/main" id="{3D0A66B1-9162-A84C-95BD-D90AC9EB652D}"/>
              </a:ext>
            </a:extLst>
          </p:cNvPr>
          <p:cNvCxnSpPr/>
          <p:nvPr userDrawn="1"/>
        </p:nvCxnSpPr>
        <p:spPr>
          <a:xfrm>
            <a:off x="0" y="6560175"/>
            <a:ext cx="121920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3" name="Marcador de texto 2">
            <a:extLst>
              <a:ext uri="{FF2B5EF4-FFF2-40B4-BE49-F238E27FC236}">
                <a16:creationId xmlns="" xmlns:a16="http://schemas.microsoft.com/office/drawing/2014/main" id="{6C4DFCFB-B166-E946-BF16-7899DF754830}"/>
              </a:ext>
            </a:extLst>
          </p:cNvPr>
          <p:cNvSpPr>
            <a:spLocks noGrp="1"/>
          </p:cNvSpPr>
          <p:nvPr>
            <p:ph type="body" sz="quarter" idx="13" hasCustomPrompt="1"/>
          </p:nvPr>
        </p:nvSpPr>
        <p:spPr>
          <a:xfrm>
            <a:off x="300038" y="296863"/>
            <a:ext cx="5568950" cy="287337"/>
          </a:xfrm>
          <a:prstGeom prst="rect">
            <a:avLst/>
          </a:prstGeom>
        </p:spPr>
        <p:txBody>
          <a:bodyPr/>
          <a:lstStyle>
            <a:lvl1pPr marL="0" indent="0">
              <a:buNone/>
              <a:defRPr lang="es-ES" sz="24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12" name="Elipse 11">
            <a:extLst>
              <a:ext uri="{FF2B5EF4-FFF2-40B4-BE49-F238E27FC236}">
                <a16:creationId xmlns="" xmlns:a16="http://schemas.microsoft.com/office/drawing/2014/main" id="{57DF5ED3-FDAC-F449-84D4-F69A0DE0DF41}"/>
              </a:ext>
            </a:extLst>
          </p:cNvPr>
          <p:cNvSpPr/>
          <p:nvPr userDrawn="1"/>
        </p:nvSpPr>
        <p:spPr>
          <a:xfrm>
            <a:off x="3619034" y="1252659"/>
            <a:ext cx="4639056" cy="4639056"/>
          </a:xfrm>
          <a:prstGeom prst="ellipse">
            <a:avLst/>
          </a:prstGeom>
          <a:solidFill>
            <a:schemeClr val="bg1">
              <a:lumMod val="50000"/>
              <a:alpha val="19000"/>
            </a:schemeClr>
          </a:solidFill>
          <a:ln w="539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6785C1"/>
              </a:solidFill>
            </a:endParaRPr>
          </a:p>
        </p:txBody>
      </p:sp>
      <p:sp>
        <p:nvSpPr>
          <p:cNvPr id="13" name="Elipse 12">
            <a:extLst>
              <a:ext uri="{FF2B5EF4-FFF2-40B4-BE49-F238E27FC236}">
                <a16:creationId xmlns="" xmlns:a16="http://schemas.microsoft.com/office/drawing/2014/main" id="{E1089F58-C98A-D447-B850-CCAFDE82DEC8}"/>
              </a:ext>
            </a:extLst>
          </p:cNvPr>
          <p:cNvSpPr/>
          <p:nvPr userDrawn="1"/>
        </p:nvSpPr>
        <p:spPr>
          <a:xfrm>
            <a:off x="4274354" y="1907979"/>
            <a:ext cx="3328416" cy="3328416"/>
          </a:xfrm>
          <a:prstGeom prst="ellipse">
            <a:avLst/>
          </a:prstGeom>
          <a:solidFill>
            <a:schemeClr val="bg1">
              <a:lumMod val="50000"/>
              <a:alpha val="19000"/>
            </a:schemeClr>
          </a:solidFill>
          <a:ln w="539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 xmlns:a16="http://schemas.microsoft.com/office/drawing/2014/main" id="{7AD36286-05ED-4A4E-8C8A-5C965BD863FF}"/>
              </a:ext>
            </a:extLst>
          </p:cNvPr>
          <p:cNvSpPr/>
          <p:nvPr userDrawn="1"/>
        </p:nvSpPr>
        <p:spPr>
          <a:xfrm>
            <a:off x="5011970" y="2645595"/>
            <a:ext cx="1853184" cy="1853184"/>
          </a:xfrm>
          <a:prstGeom prst="ellipse">
            <a:avLst/>
          </a:prstGeom>
          <a:solidFill>
            <a:schemeClr val="bg1">
              <a:lumMod val="50000"/>
              <a:alpha val="19000"/>
            </a:schemeClr>
          </a:solidFill>
          <a:ln w="539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22" name="Conector recto 21">
            <a:extLst>
              <a:ext uri="{FF2B5EF4-FFF2-40B4-BE49-F238E27FC236}">
                <a16:creationId xmlns="" xmlns:a16="http://schemas.microsoft.com/office/drawing/2014/main" id="{6FF040E9-23BB-EF47-AD50-0E088E0D9B23}"/>
              </a:ext>
            </a:extLst>
          </p:cNvPr>
          <p:cNvCxnSpPr>
            <a:cxnSpLocks/>
          </p:cNvCxnSpPr>
          <p:nvPr userDrawn="1"/>
        </p:nvCxnSpPr>
        <p:spPr>
          <a:xfrm>
            <a:off x="300038" y="2349500"/>
            <a:ext cx="566344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 xmlns:a16="http://schemas.microsoft.com/office/drawing/2014/main" id="{3FC88670-91A9-1240-83E3-CFB95C763A75}"/>
              </a:ext>
            </a:extLst>
          </p:cNvPr>
          <p:cNvCxnSpPr>
            <a:cxnSpLocks/>
          </p:cNvCxnSpPr>
          <p:nvPr userDrawn="1"/>
        </p:nvCxnSpPr>
        <p:spPr>
          <a:xfrm>
            <a:off x="6460435" y="5649292"/>
            <a:ext cx="5431528"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 xmlns:a16="http://schemas.microsoft.com/office/drawing/2014/main" id="{DB78F550-A48D-D14A-A1A5-3118576FA151}"/>
              </a:ext>
            </a:extLst>
          </p:cNvPr>
          <p:cNvCxnSpPr>
            <a:cxnSpLocks/>
          </p:cNvCxnSpPr>
          <p:nvPr userDrawn="1"/>
        </p:nvCxnSpPr>
        <p:spPr>
          <a:xfrm>
            <a:off x="5963478" y="3601831"/>
            <a:ext cx="5928485"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27" name="Marcador de texto 6">
            <a:extLst>
              <a:ext uri="{FF2B5EF4-FFF2-40B4-BE49-F238E27FC236}">
                <a16:creationId xmlns="" xmlns:a16="http://schemas.microsoft.com/office/drawing/2014/main" id="{D3FA1CF3-216C-044F-9296-CFFCC199C316}"/>
              </a:ext>
            </a:extLst>
          </p:cNvPr>
          <p:cNvSpPr>
            <a:spLocks noGrp="1"/>
          </p:cNvSpPr>
          <p:nvPr>
            <p:ph type="body" sz="quarter" idx="16" hasCustomPrompt="1"/>
          </p:nvPr>
        </p:nvSpPr>
        <p:spPr>
          <a:xfrm>
            <a:off x="300038" y="1391485"/>
            <a:ext cx="3089562" cy="869110"/>
          </a:xfrm>
          <a:prstGeom prst="rect">
            <a:avLst/>
          </a:prstGeom>
        </p:spPr>
        <p:txBody>
          <a:bodyPr/>
          <a:lstStyle>
            <a:lvl1pPr marL="0" indent="0">
              <a:buNone/>
              <a:defRPr sz="1200">
                <a:solidFill>
                  <a:srgbClr val="505050"/>
                </a:solidFill>
              </a:defRPr>
            </a:lvl1pPr>
          </a:lstStyle>
          <a:p>
            <a:pPr lvl="0"/>
            <a:r>
              <a:rPr lang="es-ES" dirty="0"/>
              <a:t>Texto</a:t>
            </a:r>
          </a:p>
        </p:txBody>
      </p:sp>
      <p:sp>
        <p:nvSpPr>
          <p:cNvPr id="28" name="Marcador de texto 2">
            <a:extLst>
              <a:ext uri="{FF2B5EF4-FFF2-40B4-BE49-F238E27FC236}">
                <a16:creationId xmlns="" xmlns:a16="http://schemas.microsoft.com/office/drawing/2014/main" id="{EA7D1045-DBAA-8E4B-8B85-82F1C4DB24C1}"/>
              </a:ext>
            </a:extLst>
          </p:cNvPr>
          <p:cNvSpPr>
            <a:spLocks noGrp="1"/>
          </p:cNvSpPr>
          <p:nvPr>
            <p:ph type="body" sz="quarter" idx="17" hasCustomPrompt="1"/>
          </p:nvPr>
        </p:nvSpPr>
        <p:spPr>
          <a:xfrm>
            <a:off x="300038" y="990491"/>
            <a:ext cx="2910301" cy="287337"/>
          </a:xfrm>
          <a:prstGeom prst="rect">
            <a:avLst/>
          </a:prstGeom>
        </p:spPr>
        <p:txBody>
          <a:bodyPr/>
          <a:lstStyle>
            <a:lvl1pPr marL="0" indent="0">
              <a:buNone/>
              <a:defRPr lang="es-ES" sz="1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29" name="Marcador de texto 6">
            <a:extLst>
              <a:ext uri="{FF2B5EF4-FFF2-40B4-BE49-F238E27FC236}">
                <a16:creationId xmlns="" xmlns:a16="http://schemas.microsoft.com/office/drawing/2014/main" id="{F9E1DAD7-5128-804F-87E3-A2DD489A0136}"/>
              </a:ext>
            </a:extLst>
          </p:cNvPr>
          <p:cNvSpPr>
            <a:spLocks noGrp="1"/>
          </p:cNvSpPr>
          <p:nvPr>
            <p:ph type="body" sz="quarter" idx="18" hasCustomPrompt="1"/>
          </p:nvPr>
        </p:nvSpPr>
        <p:spPr>
          <a:xfrm>
            <a:off x="8530245" y="2643654"/>
            <a:ext cx="3089562" cy="869110"/>
          </a:xfrm>
          <a:prstGeom prst="rect">
            <a:avLst/>
          </a:prstGeom>
        </p:spPr>
        <p:txBody>
          <a:bodyPr/>
          <a:lstStyle>
            <a:lvl1pPr marL="0" indent="0">
              <a:buNone/>
              <a:defRPr sz="1200">
                <a:solidFill>
                  <a:srgbClr val="505050"/>
                </a:solidFill>
              </a:defRPr>
            </a:lvl1pPr>
          </a:lstStyle>
          <a:p>
            <a:pPr lvl="0"/>
            <a:r>
              <a:rPr lang="es-ES" dirty="0"/>
              <a:t>Texto</a:t>
            </a:r>
          </a:p>
        </p:txBody>
      </p:sp>
      <p:sp>
        <p:nvSpPr>
          <p:cNvPr id="30" name="Marcador de texto 2">
            <a:extLst>
              <a:ext uri="{FF2B5EF4-FFF2-40B4-BE49-F238E27FC236}">
                <a16:creationId xmlns="" xmlns:a16="http://schemas.microsoft.com/office/drawing/2014/main" id="{6C2C49CC-CF44-7148-985F-A06C74680681}"/>
              </a:ext>
            </a:extLst>
          </p:cNvPr>
          <p:cNvSpPr>
            <a:spLocks noGrp="1"/>
          </p:cNvSpPr>
          <p:nvPr>
            <p:ph type="body" sz="quarter" idx="19" hasCustomPrompt="1"/>
          </p:nvPr>
        </p:nvSpPr>
        <p:spPr>
          <a:xfrm>
            <a:off x="8530245" y="2242660"/>
            <a:ext cx="2910301" cy="287337"/>
          </a:xfrm>
          <a:prstGeom prst="rect">
            <a:avLst/>
          </a:prstGeom>
        </p:spPr>
        <p:txBody>
          <a:bodyPr/>
          <a:lstStyle>
            <a:lvl1pPr marL="0" indent="0">
              <a:buNone/>
              <a:defRPr lang="es-ES" sz="1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31" name="Marcador de texto 6">
            <a:extLst>
              <a:ext uri="{FF2B5EF4-FFF2-40B4-BE49-F238E27FC236}">
                <a16:creationId xmlns="" xmlns:a16="http://schemas.microsoft.com/office/drawing/2014/main" id="{50DEB523-E61C-B34E-98EC-1C7E6713B86E}"/>
              </a:ext>
            </a:extLst>
          </p:cNvPr>
          <p:cNvSpPr>
            <a:spLocks noGrp="1"/>
          </p:cNvSpPr>
          <p:nvPr>
            <p:ph type="body" sz="quarter" idx="20" hasCustomPrompt="1"/>
          </p:nvPr>
        </p:nvSpPr>
        <p:spPr>
          <a:xfrm>
            <a:off x="8530245" y="4701054"/>
            <a:ext cx="3089562" cy="869110"/>
          </a:xfrm>
          <a:prstGeom prst="rect">
            <a:avLst/>
          </a:prstGeom>
        </p:spPr>
        <p:txBody>
          <a:bodyPr/>
          <a:lstStyle>
            <a:lvl1pPr marL="0" indent="0">
              <a:buNone/>
              <a:defRPr sz="1200">
                <a:solidFill>
                  <a:srgbClr val="505050"/>
                </a:solidFill>
              </a:defRPr>
            </a:lvl1pPr>
          </a:lstStyle>
          <a:p>
            <a:pPr lvl="0"/>
            <a:r>
              <a:rPr lang="es-ES" dirty="0"/>
              <a:t>Texto</a:t>
            </a:r>
          </a:p>
        </p:txBody>
      </p:sp>
      <p:sp>
        <p:nvSpPr>
          <p:cNvPr id="32" name="Marcador de texto 2">
            <a:extLst>
              <a:ext uri="{FF2B5EF4-FFF2-40B4-BE49-F238E27FC236}">
                <a16:creationId xmlns="" xmlns:a16="http://schemas.microsoft.com/office/drawing/2014/main" id="{D428EE5B-E247-C44F-8969-48595B1D543E}"/>
              </a:ext>
            </a:extLst>
          </p:cNvPr>
          <p:cNvSpPr>
            <a:spLocks noGrp="1"/>
          </p:cNvSpPr>
          <p:nvPr>
            <p:ph type="body" sz="quarter" idx="21" hasCustomPrompt="1"/>
          </p:nvPr>
        </p:nvSpPr>
        <p:spPr>
          <a:xfrm>
            <a:off x="8530245" y="4300060"/>
            <a:ext cx="2910301" cy="287337"/>
          </a:xfrm>
          <a:prstGeom prst="rect">
            <a:avLst/>
          </a:prstGeom>
        </p:spPr>
        <p:txBody>
          <a:bodyPr/>
          <a:lstStyle>
            <a:lvl1pPr marL="0" indent="0">
              <a:buNone/>
              <a:defRPr lang="es-ES" sz="1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33" name="Marcador de texto 6">
            <a:extLst>
              <a:ext uri="{FF2B5EF4-FFF2-40B4-BE49-F238E27FC236}">
                <a16:creationId xmlns="" xmlns:a16="http://schemas.microsoft.com/office/drawing/2014/main" id="{B72FF045-290B-8B48-83F5-9829B7525CBE}"/>
              </a:ext>
            </a:extLst>
          </p:cNvPr>
          <p:cNvSpPr>
            <a:spLocks noGrp="1"/>
          </p:cNvSpPr>
          <p:nvPr>
            <p:ph type="body" sz="quarter" idx="15" hasCustomPrompt="1"/>
          </p:nvPr>
        </p:nvSpPr>
        <p:spPr>
          <a:xfrm>
            <a:off x="300038" y="3446342"/>
            <a:ext cx="2910301" cy="2827458"/>
          </a:xfrm>
          <a:prstGeom prst="rect">
            <a:avLst/>
          </a:prstGeom>
        </p:spPr>
        <p:txBody>
          <a:bodyPr/>
          <a:lstStyle>
            <a:lvl1pPr marL="0" indent="0">
              <a:buNone/>
              <a:defRPr sz="1400">
                <a:solidFill>
                  <a:srgbClr val="505050"/>
                </a:solidFill>
              </a:defRPr>
            </a:lvl1pPr>
          </a:lstStyle>
          <a:p>
            <a:pPr lvl="0"/>
            <a:r>
              <a:rPr lang="es-ES" dirty="0"/>
              <a:t>Texto</a:t>
            </a:r>
          </a:p>
        </p:txBody>
      </p:sp>
      <p:sp>
        <p:nvSpPr>
          <p:cNvPr id="2" name="Marcador de pie de página 1">
            <a:extLst>
              <a:ext uri="{FF2B5EF4-FFF2-40B4-BE49-F238E27FC236}">
                <a16:creationId xmlns="" xmlns:a16="http://schemas.microsoft.com/office/drawing/2014/main" id="{610D342B-0A6F-A448-A83B-22F321E3F323}"/>
              </a:ext>
            </a:extLst>
          </p:cNvPr>
          <p:cNvSpPr>
            <a:spLocks noGrp="1"/>
          </p:cNvSpPr>
          <p:nvPr>
            <p:ph type="ftr" sz="quarter" idx="22"/>
          </p:nvPr>
        </p:nvSpPr>
        <p:spPr/>
        <p:txBody>
          <a:bodyPr/>
          <a:lstStyle/>
          <a:p>
            <a:fld id="{E5ED4B78-5B97-9748-A1C9-0E349DE86C54}" type="slidenum">
              <a:rPr lang="es-ES" smtClean="0"/>
              <a:pPr/>
              <a:t>‹nº›</a:t>
            </a:fld>
            <a:endParaRPr lang="es-ES" dirty="0"/>
          </a:p>
        </p:txBody>
      </p:sp>
      <p:sp>
        <p:nvSpPr>
          <p:cNvPr id="19" name="Rectángulo 15">
            <a:extLst>
              <a:ext uri="{FF2B5EF4-FFF2-40B4-BE49-F238E27FC236}">
                <a16:creationId xmlns="" xmlns:a16="http://schemas.microsoft.com/office/drawing/2014/main" id="{B9AFBC06-6E9C-0A49-9AFC-D6288D0569EC}"/>
              </a:ext>
            </a:extLst>
          </p:cNvPr>
          <p:cNvSpPr/>
          <p:nvPr userDrawn="1"/>
        </p:nvSpPr>
        <p:spPr>
          <a:xfrm>
            <a:off x="259519" y="6564747"/>
            <a:ext cx="3456514" cy="261610"/>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a:cs typeface="Arial"/>
              </a:rPr>
              <a:t>Lógica de </a:t>
            </a:r>
            <a:r>
              <a:rPr lang="es-ES" sz="1100" dirty="0" err="1">
                <a:cs typeface="Arial"/>
              </a:rPr>
              <a:t>Programação</a:t>
            </a:r>
            <a:r>
              <a:rPr lang="es-ES" sz="1100" dirty="0">
                <a:cs typeface="Arial"/>
              </a:rPr>
              <a:t> </a:t>
            </a:r>
            <a:r>
              <a:rPr lang="es-ES" sz="1100" dirty="0" err="1">
                <a:cs typeface="Arial"/>
              </a:rPr>
              <a:t>com</a:t>
            </a:r>
            <a:r>
              <a:rPr lang="es-ES" sz="1100" dirty="0">
                <a:cs typeface="Arial"/>
              </a:rPr>
              <a:t> </a:t>
            </a:r>
            <a:r>
              <a:rPr lang="es-ES" sz="1100" dirty="0" err="1">
                <a:cs typeface="Arial"/>
              </a:rPr>
              <a:t>Javascript</a:t>
            </a:r>
            <a:r>
              <a:rPr lang="es-ES" sz="1100" dirty="0">
                <a:solidFill>
                  <a:srgbClr val="505050"/>
                </a:solidFill>
              </a:rPr>
              <a:t> – nov/2020</a:t>
            </a:r>
          </a:p>
        </p:txBody>
      </p:sp>
    </p:spTree>
    <p:extLst>
      <p:ext uri="{BB962C8B-B14F-4D97-AF65-F5344CB8AC3E}">
        <p14:creationId xmlns:p14="http://schemas.microsoft.com/office/powerpoint/2010/main" val="3607777515"/>
      </p:ext>
    </p:extLst>
  </p:cSld>
  <p:clrMapOvr>
    <a:masterClrMapping/>
  </p:clrMapOvr>
  <p:extLst>
    <p:ext uri="{DCECCB84-F9BA-43D5-87BE-67443E8EF086}">
      <p15:sldGuideLst xmlns:p15="http://schemas.microsoft.com/office/powerpoint/2012/main">
        <p15:guide id="1" pos="189">
          <p15:clr>
            <a:srgbClr val="FBAE40"/>
          </p15:clr>
        </p15:guide>
        <p15:guide id="2" orient="horz" pos="187">
          <p15:clr>
            <a:srgbClr val="FBAE40"/>
          </p15:clr>
        </p15:guide>
        <p15:guide id="4" orient="horz" pos="4133">
          <p15:clr>
            <a:srgbClr val="FBAE40"/>
          </p15:clr>
        </p15:guide>
        <p15:guide id="5" orient="horz" pos="368">
          <p15:clr>
            <a:srgbClr val="FBAE40"/>
          </p15:clr>
        </p15:guide>
        <p15:guide id="6" pos="39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áfico_2">
    <p:spTree>
      <p:nvGrpSpPr>
        <p:cNvPr id="1" name=""/>
        <p:cNvGrpSpPr/>
        <p:nvPr/>
      </p:nvGrpSpPr>
      <p:grpSpPr>
        <a:xfrm>
          <a:off x="0" y="0"/>
          <a:ext cx="0" cy="0"/>
          <a:chOff x="0" y="0"/>
          <a:chExt cx="0" cy="0"/>
        </a:xfrm>
      </p:grpSpPr>
      <p:sp>
        <p:nvSpPr>
          <p:cNvPr id="43" name="Forma libre 42">
            <a:extLst>
              <a:ext uri="{FF2B5EF4-FFF2-40B4-BE49-F238E27FC236}">
                <a16:creationId xmlns="" xmlns:a16="http://schemas.microsoft.com/office/drawing/2014/main" id="{11A665C0-B51B-9941-B703-9490E7DDF69A}"/>
              </a:ext>
            </a:extLst>
          </p:cNvPr>
          <p:cNvSpPr/>
          <p:nvPr userDrawn="1"/>
        </p:nvSpPr>
        <p:spPr>
          <a:xfrm>
            <a:off x="591916" y="1133069"/>
            <a:ext cx="10808267" cy="5139056"/>
          </a:xfrm>
          <a:custGeom>
            <a:avLst/>
            <a:gdLst>
              <a:gd name="connsiteX0" fmla="*/ 3200171 w 7931805"/>
              <a:gd name="connsiteY0" fmla="*/ 1149 h 3789439"/>
              <a:gd name="connsiteX1" fmla="*/ 4432339 w 7931805"/>
              <a:gd name="connsiteY1" fmla="*/ 353485 h 3789439"/>
              <a:gd name="connsiteX2" fmla="*/ 4482353 w 7931805"/>
              <a:gd name="connsiteY2" fmla="*/ 383339 h 3789439"/>
              <a:gd name="connsiteX3" fmla="*/ 5527506 w 7931805"/>
              <a:gd name="connsiteY3" fmla="*/ 961791 h 3789439"/>
              <a:gd name="connsiteX4" fmla="*/ 5645024 w 7931805"/>
              <a:gd name="connsiteY4" fmla="*/ 1014181 h 3789439"/>
              <a:gd name="connsiteX5" fmla="*/ 6978344 w 7931805"/>
              <a:gd name="connsiteY5" fmla="*/ 1749403 h 3789439"/>
              <a:gd name="connsiteX6" fmla="*/ 7846188 w 7931805"/>
              <a:gd name="connsiteY6" fmla="*/ 2784029 h 3789439"/>
              <a:gd name="connsiteX7" fmla="*/ 7862016 w 7931805"/>
              <a:gd name="connsiteY7" fmla="*/ 3650192 h 3789439"/>
              <a:gd name="connsiteX8" fmla="*/ 7807685 w 7931805"/>
              <a:gd name="connsiteY8" fmla="*/ 3789439 h 3789439"/>
              <a:gd name="connsiteX9" fmla="*/ 155883 w 7931805"/>
              <a:gd name="connsiteY9" fmla="*/ 3789439 h 3789439"/>
              <a:gd name="connsiteX10" fmla="*/ 105537 w 7931805"/>
              <a:gd name="connsiteY10" fmla="*/ 3666166 h 3789439"/>
              <a:gd name="connsiteX11" fmla="*/ 49134 w 7931805"/>
              <a:gd name="connsiteY11" fmla="*/ 3470257 h 3789439"/>
              <a:gd name="connsiteX12" fmla="*/ 244757 w 7931805"/>
              <a:gd name="connsiteY12" fmla="*/ 1987006 h 3789439"/>
              <a:gd name="connsiteX13" fmla="*/ 1185621 w 7931805"/>
              <a:gd name="connsiteY13" fmla="*/ 801176 h 3789439"/>
              <a:gd name="connsiteX14" fmla="*/ 1629089 w 7931805"/>
              <a:gd name="connsiteY14" fmla="*/ 458792 h 3789439"/>
              <a:gd name="connsiteX15" fmla="*/ 3200171 w 7931805"/>
              <a:gd name="connsiteY15" fmla="*/ 1149 h 3789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31805" h="3789439">
                <a:moveTo>
                  <a:pt x="3200171" y="1149"/>
                </a:moveTo>
                <a:cubicBezTo>
                  <a:pt x="3626259" y="13748"/>
                  <a:pt x="4050092" y="129983"/>
                  <a:pt x="4432339" y="353485"/>
                </a:cubicBezTo>
                <a:cubicBezTo>
                  <a:pt x="4448970" y="363172"/>
                  <a:pt x="4465648" y="373177"/>
                  <a:pt x="4482353" y="383339"/>
                </a:cubicBezTo>
                <a:cubicBezTo>
                  <a:pt x="5125765" y="773825"/>
                  <a:pt x="5430841" y="919634"/>
                  <a:pt x="5527506" y="961791"/>
                </a:cubicBezTo>
                <a:cubicBezTo>
                  <a:pt x="5566759" y="979080"/>
                  <a:pt x="5606012" y="996368"/>
                  <a:pt x="5645024" y="1014181"/>
                </a:cubicBezTo>
                <a:cubicBezTo>
                  <a:pt x="6341844" y="1330487"/>
                  <a:pt x="6317447" y="1288292"/>
                  <a:pt x="6978344" y="1749403"/>
                </a:cubicBezTo>
                <a:cubicBezTo>
                  <a:pt x="7365052" y="2019247"/>
                  <a:pt x="7662426" y="2350074"/>
                  <a:pt x="7846188" y="2784029"/>
                </a:cubicBezTo>
                <a:cubicBezTo>
                  <a:pt x="7961038" y="3055250"/>
                  <a:pt x="7954277" y="3365269"/>
                  <a:pt x="7862016" y="3650192"/>
                </a:cubicBezTo>
                <a:lnTo>
                  <a:pt x="7807685" y="3789439"/>
                </a:lnTo>
                <a:lnTo>
                  <a:pt x="155883" y="3789439"/>
                </a:lnTo>
                <a:lnTo>
                  <a:pt x="105537" y="3666166"/>
                </a:lnTo>
                <a:cubicBezTo>
                  <a:pt x="83222" y="3602009"/>
                  <a:pt x="64340" y="3536623"/>
                  <a:pt x="49134" y="3470257"/>
                </a:cubicBezTo>
                <a:cubicBezTo>
                  <a:pt x="-64427" y="2974867"/>
                  <a:pt x="26295" y="2446064"/>
                  <a:pt x="244757" y="1987006"/>
                </a:cubicBezTo>
                <a:cubicBezTo>
                  <a:pt x="463220" y="1527948"/>
                  <a:pt x="802432" y="1134960"/>
                  <a:pt x="1185621" y="801176"/>
                </a:cubicBezTo>
                <a:cubicBezTo>
                  <a:pt x="1326372" y="678167"/>
                  <a:pt x="1474467" y="563830"/>
                  <a:pt x="1629089" y="458792"/>
                </a:cubicBezTo>
                <a:cubicBezTo>
                  <a:pt x="2100788" y="140071"/>
                  <a:pt x="2652344" y="-15049"/>
                  <a:pt x="3200171" y="1149"/>
                </a:cubicBezTo>
                <a:close/>
              </a:path>
            </a:pathLst>
          </a:custGeom>
          <a:solidFill>
            <a:srgbClr val="C5C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Forma libre 39">
            <a:extLst>
              <a:ext uri="{FF2B5EF4-FFF2-40B4-BE49-F238E27FC236}">
                <a16:creationId xmlns="" xmlns:a16="http://schemas.microsoft.com/office/drawing/2014/main" id="{6434EB37-F193-5E47-B31B-CEA11A30F311}"/>
              </a:ext>
            </a:extLst>
          </p:cNvPr>
          <p:cNvSpPr/>
          <p:nvPr userDrawn="1"/>
        </p:nvSpPr>
        <p:spPr>
          <a:xfrm>
            <a:off x="439516" y="2484361"/>
            <a:ext cx="7931805" cy="3789439"/>
          </a:xfrm>
          <a:custGeom>
            <a:avLst/>
            <a:gdLst>
              <a:gd name="connsiteX0" fmla="*/ 3200171 w 7931805"/>
              <a:gd name="connsiteY0" fmla="*/ 1149 h 3789439"/>
              <a:gd name="connsiteX1" fmla="*/ 4432339 w 7931805"/>
              <a:gd name="connsiteY1" fmla="*/ 353485 h 3789439"/>
              <a:gd name="connsiteX2" fmla="*/ 4482353 w 7931805"/>
              <a:gd name="connsiteY2" fmla="*/ 383339 h 3789439"/>
              <a:gd name="connsiteX3" fmla="*/ 5527506 w 7931805"/>
              <a:gd name="connsiteY3" fmla="*/ 961791 h 3789439"/>
              <a:gd name="connsiteX4" fmla="*/ 5645024 w 7931805"/>
              <a:gd name="connsiteY4" fmla="*/ 1014181 h 3789439"/>
              <a:gd name="connsiteX5" fmla="*/ 6978344 w 7931805"/>
              <a:gd name="connsiteY5" fmla="*/ 1749403 h 3789439"/>
              <a:gd name="connsiteX6" fmla="*/ 7846188 w 7931805"/>
              <a:gd name="connsiteY6" fmla="*/ 2784029 h 3789439"/>
              <a:gd name="connsiteX7" fmla="*/ 7862016 w 7931805"/>
              <a:gd name="connsiteY7" fmla="*/ 3650192 h 3789439"/>
              <a:gd name="connsiteX8" fmla="*/ 7807685 w 7931805"/>
              <a:gd name="connsiteY8" fmla="*/ 3789439 h 3789439"/>
              <a:gd name="connsiteX9" fmla="*/ 155883 w 7931805"/>
              <a:gd name="connsiteY9" fmla="*/ 3789439 h 3789439"/>
              <a:gd name="connsiteX10" fmla="*/ 105537 w 7931805"/>
              <a:gd name="connsiteY10" fmla="*/ 3666166 h 3789439"/>
              <a:gd name="connsiteX11" fmla="*/ 49134 w 7931805"/>
              <a:gd name="connsiteY11" fmla="*/ 3470257 h 3789439"/>
              <a:gd name="connsiteX12" fmla="*/ 244757 w 7931805"/>
              <a:gd name="connsiteY12" fmla="*/ 1987006 h 3789439"/>
              <a:gd name="connsiteX13" fmla="*/ 1185621 w 7931805"/>
              <a:gd name="connsiteY13" fmla="*/ 801176 h 3789439"/>
              <a:gd name="connsiteX14" fmla="*/ 1629089 w 7931805"/>
              <a:gd name="connsiteY14" fmla="*/ 458792 h 3789439"/>
              <a:gd name="connsiteX15" fmla="*/ 3200171 w 7931805"/>
              <a:gd name="connsiteY15" fmla="*/ 1149 h 3789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31805" h="3789439">
                <a:moveTo>
                  <a:pt x="3200171" y="1149"/>
                </a:moveTo>
                <a:cubicBezTo>
                  <a:pt x="3626259" y="13748"/>
                  <a:pt x="4050092" y="129983"/>
                  <a:pt x="4432339" y="353485"/>
                </a:cubicBezTo>
                <a:cubicBezTo>
                  <a:pt x="4448970" y="363172"/>
                  <a:pt x="4465648" y="373177"/>
                  <a:pt x="4482353" y="383339"/>
                </a:cubicBezTo>
                <a:cubicBezTo>
                  <a:pt x="5125765" y="773825"/>
                  <a:pt x="5430841" y="919634"/>
                  <a:pt x="5527506" y="961791"/>
                </a:cubicBezTo>
                <a:cubicBezTo>
                  <a:pt x="5566759" y="979080"/>
                  <a:pt x="5606012" y="996368"/>
                  <a:pt x="5645024" y="1014181"/>
                </a:cubicBezTo>
                <a:cubicBezTo>
                  <a:pt x="6341844" y="1330487"/>
                  <a:pt x="6317447" y="1288292"/>
                  <a:pt x="6978344" y="1749403"/>
                </a:cubicBezTo>
                <a:cubicBezTo>
                  <a:pt x="7365052" y="2019247"/>
                  <a:pt x="7662426" y="2350074"/>
                  <a:pt x="7846188" y="2784029"/>
                </a:cubicBezTo>
                <a:cubicBezTo>
                  <a:pt x="7961038" y="3055250"/>
                  <a:pt x="7954277" y="3365269"/>
                  <a:pt x="7862016" y="3650192"/>
                </a:cubicBezTo>
                <a:lnTo>
                  <a:pt x="7807685" y="3789439"/>
                </a:lnTo>
                <a:lnTo>
                  <a:pt x="155883" y="3789439"/>
                </a:lnTo>
                <a:lnTo>
                  <a:pt x="105537" y="3666166"/>
                </a:lnTo>
                <a:cubicBezTo>
                  <a:pt x="83222" y="3602009"/>
                  <a:pt x="64340" y="3536623"/>
                  <a:pt x="49134" y="3470257"/>
                </a:cubicBezTo>
                <a:cubicBezTo>
                  <a:pt x="-64427" y="2974867"/>
                  <a:pt x="26295" y="2446064"/>
                  <a:pt x="244757" y="1987006"/>
                </a:cubicBezTo>
                <a:cubicBezTo>
                  <a:pt x="463220" y="1527948"/>
                  <a:pt x="802432" y="1134960"/>
                  <a:pt x="1185621" y="801176"/>
                </a:cubicBezTo>
                <a:cubicBezTo>
                  <a:pt x="1326372" y="678167"/>
                  <a:pt x="1474467" y="563830"/>
                  <a:pt x="1629089" y="458792"/>
                </a:cubicBezTo>
                <a:cubicBezTo>
                  <a:pt x="2100788" y="140071"/>
                  <a:pt x="2652344" y="-15049"/>
                  <a:pt x="3200171" y="1149"/>
                </a:cubicBezTo>
                <a:close/>
              </a:path>
            </a:pathLst>
          </a:custGeom>
          <a:solidFill>
            <a:srgbClr val="D0C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5" name="Conector recto 14">
            <a:extLst>
              <a:ext uri="{FF2B5EF4-FFF2-40B4-BE49-F238E27FC236}">
                <a16:creationId xmlns="" xmlns:a16="http://schemas.microsoft.com/office/drawing/2014/main" id="{3D0A66B1-9162-A84C-95BD-D90AC9EB652D}"/>
              </a:ext>
            </a:extLst>
          </p:cNvPr>
          <p:cNvCxnSpPr/>
          <p:nvPr userDrawn="1"/>
        </p:nvCxnSpPr>
        <p:spPr>
          <a:xfrm>
            <a:off x="0" y="6560175"/>
            <a:ext cx="121920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3" name="Marcador de texto 2">
            <a:extLst>
              <a:ext uri="{FF2B5EF4-FFF2-40B4-BE49-F238E27FC236}">
                <a16:creationId xmlns="" xmlns:a16="http://schemas.microsoft.com/office/drawing/2014/main" id="{6C4DFCFB-B166-E946-BF16-7899DF754830}"/>
              </a:ext>
            </a:extLst>
          </p:cNvPr>
          <p:cNvSpPr>
            <a:spLocks noGrp="1"/>
          </p:cNvSpPr>
          <p:nvPr>
            <p:ph type="body" sz="quarter" idx="13" hasCustomPrompt="1"/>
          </p:nvPr>
        </p:nvSpPr>
        <p:spPr>
          <a:xfrm>
            <a:off x="300038" y="296863"/>
            <a:ext cx="5568950" cy="287337"/>
          </a:xfrm>
          <a:prstGeom prst="rect">
            <a:avLst/>
          </a:prstGeom>
        </p:spPr>
        <p:txBody>
          <a:bodyPr/>
          <a:lstStyle>
            <a:lvl1pPr marL="0" indent="0">
              <a:buNone/>
              <a:defRPr lang="es-ES" sz="24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36" name="Forma libre 35">
            <a:extLst>
              <a:ext uri="{FF2B5EF4-FFF2-40B4-BE49-F238E27FC236}">
                <a16:creationId xmlns="" xmlns:a16="http://schemas.microsoft.com/office/drawing/2014/main" id="{BB5B75D9-6E62-6447-8DF4-FF968288DEF2}"/>
              </a:ext>
            </a:extLst>
          </p:cNvPr>
          <p:cNvSpPr/>
          <p:nvPr userDrawn="1"/>
        </p:nvSpPr>
        <p:spPr>
          <a:xfrm>
            <a:off x="587517" y="4052197"/>
            <a:ext cx="5464396" cy="2221603"/>
          </a:xfrm>
          <a:custGeom>
            <a:avLst/>
            <a:gdLst>
              <a:gd name="connsiteX0" fmla="*/ 2205517 w 5464396"/>
              <a:gd name="connsiteY0" fmla="*/ 792 h 2221603"/>
              <a:gd name="connsiteX1" fmla="*/ 3054711 w 5464396"/>
              <a:gd name="connsiteY1" fmla="*/ 243618 h 2221603"/>
              <a:gd name="connsiteX2" fmla="*/ 3089180 w 5464396"/>
              <a:gd name="connsiteY2" fmla="*/ 264193 h 2221603"/>
              <a:gd name="connsiteX3" fmla="*/ 3809486 w 5464396"/>
              <a:gd name="connsiteY3" fmla="*/ 662855 h 2221603"/>
              <a:gd name="connsiteX4" fmla="*/ 3890478 w 5464396"/>
              <a:gd name="connsiteY4" fmla="*/ 698961 h 2221603"/>
              <a:gd name="connsiteX5" fmla="*/ 4809385 w 5464396"/>
              <a:gd name="connsiteY5" fmla="*/ 1205667 h 2221603"/>
              <a:gd name="connsiteX6" fmla="*/ 5407492 w 5464396"/>
              <a:gd name="connsiteY6" fmla="*/ 1918717 h 2221603"/>
              <a:gd name="connsiteX7" fmla="*/ 5463839 w 5464396"/>
              <a:gd name="connsiteY7" fmla="*/ 2153040 h 2221603"/>
              <a:gd name="connsiteX8" fmla="*/ 5464396 w 5464396"/>
              <a:gd name="connsiteY8" fmla="*/ 2221603 h 2221603"/>
              <a:gd name="connsiteX9" fmla="*/ 7771 w 5464396"/>
              <a:gd name="connsiteY9" fmla="*/ 2221603 h 2221603"/>
              <a:gd name="connsiteX10" fmla="*/ 738 w 5464396"/>
              <a:gd name="connsiteY10" fmla="*/ 2132388 h 2221603"/>
              <a:gd name="connsiteX11" fmla="*/ 168683 w 5464396"/>
              <a:gd name="connsiteY11" fmla="*/ 1369419 h 2221603"/>
              <a:gd name="connsiteX12" fmla="*/ 817115 w 5464396"/>
              <a:gd name="connsiteY12" fmla="*/ 552160 h 2221603"/>
              <a:gd name="connsiteX13" fmla="*/ 1122747 w 5464396"/>
              <a:gd name="connsiteY13" fmla="*/ 316194 h 2221603"/>
              <a:gd name="connsiteX14" fmla="*/ 2205517 w 5464396"/>
              <a:gd name="connsiteY14" fmla="*/ 792 h 222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396" h="2221603">
                <a:moveTo>
                  <a:pt x="2205517" y="792"/>
                </a:moveTo>
                <a:cubicBezTo>
                  <a:pt x="2499171" y="9475"/>
                  <a:pt x="2791271" y="89583"/>
                  <a:pt x="3054711" y="243618"/>
                </a:cubicBezTo>
                <a:cubicBezTo>
                  <a:pt x="3066173" y="250294"/>
                  <a:pt x="3077667" y="257189"/>
                  <a:pt x="3089180" y="264193"/>
                </a:cubicBezTo>
                <a:cubicBezTo>
                  <a:pt x="3532611" y="533310"/>
                  <a:pt x="3742866" y="633800"/>
                  <a:pt x="3809486" y="662855"/>
                </a:cubicBezTo>
                <a:cubicBezTo>
                  <a:pt x="3836539" y="674769"/>
                  <a:pt x="3863591" y="686684"/>
                  <a:pt x="3890478" y="698961"/>
                </a:cubicBezTo>
                <a:cubicBezTo>
                  <a:pt x="4370717" y="916955"/>
                  <a:pt x="4353903" y="887874"/>
                  <a:pt x="4809385" y="1205667"/>
                </a:cubicBezTo>
                <a:cubicBezTo>
                  <a:pt x="5075899" y="1391639"/>
                  <a:pt x="5280845" y="1619641"/>
                  <a:pt x="5407492" y="1918717"/>
                </a:cubicBezTo>
                <a:cubicBezTo>
                  <a:pt x="5439153" y="1993486"/>
                  <a:pt x="5457405" y="2072533"/>
                  <a:pt x="5463839" y="2153040"/>
                </a:cubicBezTo>
                <a:lnTo>
                  <a:pt x="5464396" y="2221603"/>
                </a:lnTo>
                <a:lnTo>
                  <a:pt x="7771" y="2221603"/>
                </a:lnTo>
                <a:lnTo>
                  <a:pt x="738" y="2132388"/>
                </a:lnTo>
                <a:cubicBezTo>
                  <a:pt x="-7638" y="1871022"/>
                  <a:pt x="55762" y="1606702"/>
                  <a:pt x="168683" y="1369419"/>
                </a:cubicBezTo>
                <a:cubicBezTo>
                  <a:pt x="319245" y="1053042"/>
                  <a:pt x="553026" y="782200"/>
                  <a:pt x="817115" y="552160"/>
                </a:cubicBezTo>
                <a:cubicBezTo>
                  <a:pt x="914119" y="467384"/>
                  <a:pt x="1016184" y="388585"/>
                  <a:pt x="1122747" y="316194"/>
                </a:cubicBezTo>
                <a:cubicBezTo>
                  <a:pt x="1447836" y="96535"/>
                  <a:pt x="1827962" y="-10371"/>
                  <a:pt x="2205517" y="792"/>
                </a:cubicBezTo>
                <a:close/>
              </a:path>
            </a:pathLst>
          </a:cu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Marcador de texto 6">
            <a:extLst>
              <a:ext uri="{FF2B5EF4-FFF2-40B4-BE49-F238E27FC236}">
                <a16:creationId xmlns="" xmlns:a16="http://schemas.microsoft.com/office/drawing/2014/main" id="{9D6BEB1E-C63E-4E47-88FA-EACD6A72B2A4}"/>
              </a:ext>
            </a:extLst>
          </p:cNvPr>
          <p:cNvSpPr>
            <a:spLocks noGrp="1"/>
          </p:cNvSpPr>
          <p:nvPr>
            <p:ph type="body" sz="quarter" idx="18" hasCustomPrompt="1"/>
          </p:nvPr>
        </p:nvSpPr>
        <p:spPr>
          <a:xfrm>
            <a:off x="1344254" y="5219918"/>
            <a:ext cx="3089562" cy="869110"/>
          </a:xfrm>
          <a:prstGeom prst="rect">
            <a:avLst/>
          </a:prstGeom>
        </p:spPr>
        <p:txBody>
          <a:bodyPr/>
          <a:lstStyle>
            <a:lvl1pPr marL="0" indent="0">
              <a:buNone/>
              <a:defRPr sz="1200">
                <a:solidFill>
                  <a:srgbClr val="505050"/>
                </a:solidFill>
              </a:defRPr>
            </a:lvl1pPr>
          </a:lstStyle>
          <a:p>
            <a:pPr lvl="0"/>
            <a:r>
              <a:rPr lang="es-ES" dirty="0"/>
              <a:t>Texto</a:t>
            </a:r>
          </a:p>
        </p:txBody>
      </p:sp>
      <p:sp>
        <p:nvSpPr>
          <p:cNvPr id="45" name="Marcador de texto 2">
            <a:extLst>
              <a:ext uri="{FF2B5EF4-FFF2-40B4-BE49-F238E27FC236}">
                <a16:creationId xmlns="" xmlns:a16="http://schemas.microsoft.com/office/drawing/2014/main" id="{E610DA51-28D5-FD45-ACDE-3B935993ABE5}"/>
              </a:ext>
            </a:extLst>
          </p:cNvPr>
          <p:cNvSpPr>
            <a:spLocks noGrp="1"/>
          </p:cNvSpPr>
          <p:nvPr>
            <p:ph type="body" sz="quarter" idx="19" hasCustomPrompt="1"/>
          </p:nvPr>
        </p:nvSpPr>
        <p:spPr>
          <a:xfrm>
            <a:off x="1344254" y="4818924"/>
            <a:ext cx="2910301" cy="287337"/>
          </a:xfrm>
          <a:prstGeom prst="rect">
            <a:avLst/>
          </a:prstGeom>
        </p:spPr>
        <p:txBody>
          <a:bodyPr/>
          <a:lstStyle>
            <a:lvl1pPr marL="0" indent="0">
              <a:buNone/>
              <a:defRPr lang="es-ES" sz="1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46" name="Marcador de texto 6">
            <a:extLst>
              <a:ext uri="{FF2B5EF4-FFF2-40B4-BE49-F238E27FC236}">
                <a16:creationId xmlns="" xmlns:a16="http://schemas.microsoft.com/office/drawing/2014/main" id="{0024D5FC-9A2E-D84E-AAE9-BEAC4F7AE675}"/>
              </a:ext>
            </a:extLst>
          </p:cNvPr>
          <p:cNvSpPr>
            <a:spLocks noGrp="1"/>
          </p:cNvSpPr>
          <p:nvPr>
            <p:ph type="body" sz="quarter" idx="20" hasCustomPrompt="1"/>
          </p:nvPr>
        </p:nvSpPr>
        <p:spPr>
          <a:xfrm>
            <a:off x="2709774" y="3312477"/>
            <a:ext cx="2528148" cy="626063"/>
          </a:xfrm>
          <a:prstGeom prst="rect">
            <a:avLst/>
          </a:prstGeom>
        </p:spPr>
        <p:txBody>
          <a:bodyPr/>
          <a:lstStyle>
            <a:lvl1pPr marL="0" indent="0">
              <a:buNone/>
              <a:defRPr sz="1200">
                <a:solidFill>
                  <a:srgbClr val="505050"/>
                </a:solidFill>
              </a:defRPr>
            </a:lvl1pPr>
          </a:lstStyle>
          <a:p>
            <a:pPr lvl="0"/>
            <a:r>
              <a:rPr lang="es-ES" dirty="0"/>
              <a:t>Texto</a:t>
            </a:r>
          </a:p>
        </p:txBody>
      </p:sp>
      <p:sp>
        <p:nvSpPr>
          <p:cNvPr id="47" name="Marcador de texto 2">
            <a:extLst>
              <a:ext uri="{FF2B5EF4-FFF2-40B4-BE49-F238E27FC236}">
                <a16:creationId xmlns="" xmlns:a16="http://schemas.microsoft.com/office/drawing/2014/main" id="{5BB5D37B-A47C-344A-88F1-8F2647CC3C22}"/>
              </a:ext>
            </a:extLst>
          </p:cNvPr>
          <p:cNvSpPr>
            <a:spLocks noGrp="1"/>
          </p:cNvSpPr>
          <p:nvPr>
            <p:ph type="body" sz="quarter" idx="21" hasCustomPrompt="1"/>
          </p:nvPr>
        </p:nvSpPr>
        <p:spPr>
          <a:xfrm>
            <a:off x="2709774" y="2911483"/>
            <a:ext cx="2910301" cy="287337"/>
          </a:xfrm>
          <a:prstGeom prst="rect">
            <a:avLst/>
          </a:prstGeom>
        </p:spPr>
        <p:txBody>
          <a:bodyPr/>
          <a:lstStyle>
            <a:lvl1pPr marL="0" indent="0">
              <a:buNone/>
              <a:defRPr lang="es-ES" sz="1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48" name="Marcador de texto 6">
            <a:extLst>
              <a:ext uri="{FF2B5EF4-FFF2-40B4-BE49-F238E27FC236}">
                <a16:creationId xmlns="" xmlns:a16="http://schemas.microsoft.com/office/drawing/2014/main" id="{6C9FDE29-F25D-8443-A7DF-13F7535913E0}"/>
              </a:ext>
            </a:extLst>
          </p:cNvPr>
          <p:cNvSpPr>
            <a:spLocks noGrp="1"/>
          </p:cNvSpPr>
          <p:nvPr>
            <p:ph type="body" sz="quarter" idx="22" hasCustomPrompt="1"/>
          </p:nvPr>
        </p:nvSpPr>
        <p:spPr>
          <a:xfrm>
            <a:off x="3614235" y="1831547"/>
            <a:ext cx="2528148" cy="539157"/>
          </a:xfrm>
          <a:prstGeom prst="rect">
            <a:avLst/>
          </a:prstGeom>
        </p:spPr>
        <p:txBody>
          <a:bodyPr/>
          <a:lstStyle>
            <a:lvl1pPr marL="0" indent="0">
              <a:buNone/>
              <a:defRPr sz="1200">
                <a:solidFill>
                  <a:srgbClr val="505050"/>
                </a:solidFill>
              </a:defRPr>
            </a:lvl1pPr>
          </a:lstStyle>
          <a:p>
            <a:pPr lvl="0"/>
            <a:r>
              <a:rPr lang="es-ES" dirty="0"/>
              <a:t>Texto</a:t>
            </a:r>
          </a:p>
        </p:txBody>
      </p:sp>
      <p:sp>
        <p:nvSpPr>
          <p:cNvPr id="49" name="Marcador de texto 2">
            <a:extLst>
              <a:ext uri="{FF2B5EF4-FFF2-40B4-BE49-F238E27FC236}">
                <a16:creationId xmlns="" xmlns:a16="http://schemas.microsoft.com/office/drawing/2014/main" id="{D34D02F9-F9C3-F048-B9CE-3115F0F4D4F2}"/>
              </a:ext>
            </a:extLst>
          </p:cNvPr>
          <p:cNvSpPr>
            <a:spLocks noGrp="1"/>
          </p:cNvSpPr>
          <p:nvPr>
            <p:ph type="body" sz="quarter" idx="23" hasCustomPrompt="1"/>
          </p:nvPr>
        </p:nvSpPr>
        <p:spPr>
          <a:xfrm>
            <a:off x="3614235" y="1430553"/>
            <a:ext cx="2254753" cy="287337"/>
          </a:xfrm>
          <a:prstGeom prst="rect">
            <a:avLst/>
          </a:prstGeom>
        </p:spPr>
        <p:txBody>
          <a:bodyPr/>
          <a:lstStyle>
            <a:lvl1pPr marL="0" indent="0">
              <a:buNone/>
              <a:defRPr lang="es-ES" sz="1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2" name="Marcador de pie de página 1">
            <a:extLst>
              <a:ext uri="{FF2B5EF4-FFF2-40B4-BE49-F238E27FC236}">
                <a16:creationId xmlns="" xmlns:a16="http://schemas.microsoft.com/office/drawing/2014/main" id="{AFB9828A-A152-3B4F-9946-2F700281AF84}"/>
              </a:ext>
            </a:extLst>
          </p:cNvPr>
          <p:cNvSpPr>
            <a:spLocks noGrp="1"/>
          </p:cNvSpPr>
          <p:nvPr>
            <p:ph type="ftr" sz="quarter" idx="24"/>
          </p:nvPr>
        </p:nvSpPr>
        <p:spPr/>
        <p:txBody>
          <a:bodyPr/>
          <a:lstStyle/>
          <a:p>
            <a:fld id="{E5ED4B78-5B97-9748-A1C9-0E349DE86C54}" type="slidenum">
              <a:rPr lang="es-ES" smtClean="0"/>
              <a:pPr/>
              <a:t>‹nº›</a:t>
            </a:fld>
            <a:endParaRPr lang="es-ES" dirty="0"/>
          </a:p>
        </p:txBody>
      </p:sp>
      <p:sp>
        <p:nvSpPr>
          <p:cNvPr id="17" name="Rectángulo 15">
            <a:extLst>
              <a:ext uri="{FF2B5EF4-FFF2-40B4-BE49-F238E27FC236}">
                <a16:creationId xmlns="" xmlns:a16="http://schemas.microsoft.com/office/drawing/2014/main" id="{B9AFBC06-6E9C-0A49-9AFC-D6288D0569EC}"/>
              </a:ext>
            </a:extLst>
          </p:cNvPr>
          <p:cNvSpPr/>
          <p:nvPr userDrawn="1"/>
        </p:nvSpPr>
        <p:spPr>
          <a:xfrm>
            <a:off x="259519" y="6564747"/>
            <a:ext cx="3456514" cy="261610"/>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a:cs typeface="Arial"/>
              </a:rPr>
              <a:t>Lógica de </a:t>
            </a:r>
            <a:r>
              <a:rPr lang="es-ES" sz="1100" dirty="0" err="1">
                <a:cs typeface="Arial"/>
              </a:rPr>
              <a:t>Programação</a:t>
            </a:r>
            <a:r>
              <a:rPr lang="es-ES" sz="1100" dirty="0">
                <a:cs typeface="Arial"/>
              </a:rPr>
              <a:t> </a:t>
            </a:r>
            <a:r>
              <a:rPr lang="es-ES" sz="1100" dirty="0" err="1">
                <a:cs typeface="Arial"/>
              </a:rPr>
              <a:t>com</a:t>
            </a:r>
            <a:r>
              <a:rPr lang="es-ES" sz="1100" dirty="0">
                <a:cs typeface="Arial"/>
              </a:rPr>
              <a:t> </a:t>
            </a:r>
            <a:r>
              <a:rPr lang="es-ES" sz="1100" dirty="0" err="1">
                <a:cs typeface="Arial"/>
              </a:rPr>
              <a:t>Javascript</a:t>
            </a:r>
            <a:r>
              <a:rPr lang="es-ES" sz="1100" dirty="0">
                <a:solidFill>
                  <a:srgbClr val="505050"/>
                </a:solidFill>
              </a:rPr>
              <a:t> – nov/2020</a:t>
            </a:r>
          </a:p>
        </p:txBody>
      </p:sp>
    </p:spTree>
    <p:extLst>
      <p:ext uri="{BB962C8B-B14F-4D97-AF65-F5344CB8AC3E}">
        <p14:creationId xmlns:p14="http://schemas.microsoft.com/office/powerpoint/2010/main" val="3240941666"/>
      </p:ext>
    </p:extLst>
  </p:cSld>
  <p:clrMapOvr>
    <a:masterClrMapping/>
  </p:clrMapOvr>
  <p:extLst>
    <p:ext uri="{DCECCB84-F9BA-43D5-87BE-67443E8EF086}">
      <p15:sldGuideLst xmlns:p15="http://schemas.microsoft.com/office/powerpoint/2012/main">
        <p15:guide id="1" pos="189">
          <p15:clr>
            <a:srgbClr val="FBAE40"/>
          </p15:clr>
        </p15:guide>
        <p15:guide id="2" orient="horz" pos="187">
          <p15:clr>
            <a:srgbClr val="FBAE40"/>
          </p15:clr>
        </p15:guide>
        <p15:guide id="4" orient="horz" pos="4133">
          <p15:clr>
            <a:srgbClr val="FBAE40"/>
          </p15:clr>
        </p15:guide>
        <p15:guide id="5" orient="horz" pos="368">
          <p15:clr>
            <a:srgbClr val="FBAE40"/>
          </p15:clr>
        </p15:guide>
        <p15:guide id="6" pos="39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áfico_3">
    <p:spTree>
      <p:nvGrpSpPr>
        <p:cNvPr id="1" name=""/>
        <p:cNvGrpSpPr/>
        <p:nvPr/>
      </p:nvGrpSpPr>
      <p:grpSpPr>
        <a:xfrm>
          <a:off x="0" y="0"/>
          <a:ext cx="0" cy="0"/>
          <a:chOff x="0" y="0"/>
          <a:chExt cx="0" cy="0"/>
        </a:xfrm>
      </p:grpSpPr>
      <p:sp>
        <p:nvSpPr>
          <p:cNvPr id="3" name="Marcador de texto 2">
            <a:extLst>
              <a:ext uri="{FF2B5EF4-FFF2-40B4-BE49-F238E27FC236}">
                <a16:creationId xmlns="" xmlns:a16="http://schemas.microsoft.com/office/drawing/2014/main" id="{6C4DFCFB-B166-E946-BF16-7899DF754830}"/>
              </a:ext>
            </a:extLst>
          </p:cNvPr>
          <p:cNvSpPr>
            <a:spLocks noGrp="1"/>
          </p:cNvSpPr>
          <p:nvPr>
            <p:ph type="body" sz="quarter" idx="13" hasCustomPrompt="1"/>
          </p:nvPr>
        </p:nvSpPr>
        <p:spPr>
          <a:xfrm>
            <a:off x="300038" y="296863"/>
            <a:ext cx="5568950" cy="287337"/>
          </a:xfrm>
          <a:prstGeom prst="rect">
            <a:avLst/>
          </a:prstGeom>
        </p:spPr>
        <p:txBody>
          <a:bodyPr/>
          <a:lstStyle>
            <a:lvl1pPr marL="0" indent="0">
              <a:buNone/>
              <a:defRPr lang="es-ES" sz="24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18" name="Gráfico 2">
            <a:extLst>
              <a:ext uri="{FF2B5EF4-FFF2-40B4-BE49-F238E27FC236}">
                <a16:creationId xmlns="" xmlns:a16="http://schemas.microsoft.com/office/drawing/2014/main" id="{BC06945A-EDDE-CA46-8FE1-398074BB75BE}"/>
              </a:ext>
            </a:extLst>
          </p:cNvPr>
          <p:cNvSpPr/>
          <p:nvPr userDrawn="1"/>
        </p:nvSpPr>
        <p:spPr>
          <a:xfrm>
            <a:off x="1824559" y="989209"/>
            <a:ext cx="8203582" cy="5170528"/>
          </a:xfrm>
          <a:custGeom>
            <a:avLst/>
            <a:gdLst>
              <a:gd name="connsiteX0" fmla="*/ 3505110 w 5635818"/>
              <a:gd name="connsiteY0" fmla="*/ 1203 h 3552124"/>
              <a:gd name="connsiteX1" fmla="*/ 1973908 w 5635818"/>
              <a:gd name="connsiteY1" fmla="*/ 422315 h 3552124"/>
              <a:gd name="connsiteX2" fmla="*/ 665055 w 5635818"/>
              <a:gd name="connsiteY2" fmla="*/ 1035434 h 3552124"/>
              <a:gd name="connsiteX3" fmla="*/ 39630 w 5635818"/>
              <a:gd name="connsiteY3" fmla="*/ 1963101 h 3552124"/>
              <a:gd name="connsiteX4" fmla="*/ 231604 w 5635818"/>
              <a:gd name="connsiteY4" fmla="*/ 3052533 h 3552124"/>
              <a:gd name="connsiteX5" fmla="*/ 729298 w 5635818"/>
              <a:gd name="connsiteY5" fmla="*/ 3467885 h 3552124"/>
              <a:gd name="connsiteX6" fmla="*/ 1666750 w 5635818"/>
              <a:gd name="connsiteY6" fmla="*/ 3445873 h 3552124"/>
              <a:gd name="connsiteX7" fmla="*/ 3062129 w 5635818"/>
              <a:gd name="connsiteY7" fmla="*/ 3088123 h 3552124"/>
              <a:gd name="connsiteX8" fmla="*/ 4193955 w 5635818"/>
              <a:gd name="connsiteY8" fmla="*/ 3446216 h 3552124"/>
              <a:gd name="connsiteX9" fmla="*/ 5542643 w 5635818"/>
              <a:gd name="connsiteY9" fmla="*/ 2591649 h 3552124"/>
              <a:gd name="connsiteX10" fmla="*/ 4962675 w 5635818"/>
              <a:gd name="connsiteY10" fmla="*/ 851039 h 3552124"/>
              <a:gd name="connsiteX11" fmla="*/ 3505110 w 5635818"/>
              <a:gd name="connsiteY11" fmla="*/ 1203 h 355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5818" h="3552124">
                <a:moveTo>
                  <a:pt x="3505110" y="1203"/>
                </a:moveTo>
                <a:cubicBezTo>
                  <a:pt x="2938854" y="26027"/>
                  <a:pt x="2508900" y="235315"/>
                  <a:pt x="1973908" y="422315"/>
                </a:cubicBezTo>
                <a:cubicBezTo>
                  <a:pt x="1539978" y="574069"/>
                  <a:pt x="1055037" y="795426"/>
                  <a:pt x="665055" y="1035434"/>
                </a:cubicBezTo>
                <a:cubicBezTo>
                  <a:pt x="341235" y="1234915"/>
                  <a:pt x="129309" y="1593625"/>
                  <a:pt x="39630" y="1963101"/>
                </a:cubicBezTo>
                <a:cubicBezTo>
                  <a:pt x="-50050" y="2332577"/>
                  <a:pt x="11862" y="2742168"/>
                  <a:pt x="231604" y="3052533"/>
                </a:cubicBezTo>
                <a:cubicBezTo>
                  <a:pt x="357690" y="3230825"/>
                  <a:pt x="532181" y="3373733"/>
                  <a:pt x="729298" y="3467885"/>
                </a:cubicBezTo>
                <a:cubicBezTo>
                  <a:pt x="1045301" y="3618747"/>
                  <a:pt x="1334565" y="3557031"/>
                  <a:pt x="1666750" y="3445873"/>
                </a:cubicBezTo>
                <a:cubicBezTo>
                  <a:pt x="2062354" y="3313594"/>
                  <a:pt x="2646093" y="3117199"/>
                  <a:pt x="3062129" y="3088123"/>
                </a:cubicBezTo>
                <a:cubicBezTo>
                  <a:pt x="3491534" y="3058088"/>
                  <a:pt x="3771680" y="3481943"/>
                  <a:pt x="4193955" y="3446216"/>
                </a:cubicBezTo>
                <a:cubicBezTo>
                  <a:pt x="4760210" y="3398214"/>
                  <a:pt x="5308434" y="3109518"/>
                  <a:pt x="5542643" y="2591649"/>
                </a:cubicBezTo>
                <a:cubicBezTo>
                  <a:pt x="5821897" y="1974004"/>
                  <a:pt x="5435343" y="1336748"/>
                  <a:pt x="4962675" y="851039"/>
                </a:cubicBezTo>
                <a:cubicBezTo>
                  <a:pt x="4534161" y="411001"/>
                  <a:pt x="4124090" y="-25952"/>
                  <a:pt x="3505110" y="1203"/>
                </a:cubicBezTo>
                <a:close/>
              </a:path>
            </a:pathLst>
          </a:custGeom>
          <a:solidFill>
            <a:srgbClr val="E7E7E7"/>
          </a:solidFill>
          <a:ln w="6848" cap="flat">
            <a:noFill/>
            <a:prstDash val="solid"/>
            <a:miter/>
          </a:ln>
        </p:spPr>
        <p:txBody>
          <a:bodyPr rtlCol="0" anchor="ctr"/>
          <a:lstStyle/>
          <a:p>
            <a:endParaRPr lang="es-ES">
              <a:solidFill>
                <a:srgbClr val="6785C1"/>
              </a:solidFill>
            </a:endParaRPr>
          </a:p>
        </p:txBody>
      </p:sp>
      <p:sp>
        <p:nvSpPr>
          <p:cNvPr id="19" name="Gráfico 4">
            <a:extLst>
              <a:ext uri="{FF2B5EF4-FFF2-40B4-BE49-F238E27FC236}">
                <a16:creationId xmlns="" xmlns:a16="http://schemas.microsoft.com/office/drawing/2014/main" id="{C1DAFAE0-14ED-D740-ABA2-130FF2E04E02}"/>
              </a:ext>
            </a:extLst>
          </p:cNvPr>
          <p:cNvSpPr/>
          <p:nvPr userDrawn="1"/>
        </p:nvSpPr>
        <p:spPr>
          <a:xfrm>
            <a:off x="259518" y="1011486"/>
            <a:ext cx="4034185" cy="3302989"/>
          </a:xfrm>
          <a:custGeom>
            <a:avLst/>
            <a:gdLst>
              <a:gd name="connsiteX0" fmla="*/ 1781450 w 3474565"/>
              <a:gd name="connsiteY0" fmla="*/ 102950 h 2844800"/>
              <a:gd name="connsiteX1" fmla="*/ 1841672 w 3474565"/>
              <a:gd name="connsiteY1" fmla="*/ 90216 h 2844800"/>
              <a:gd name="connsiteX2" fmla="*/ 2564501 w 3474565"/>
              <a:gd name="connsiteY2" fmla="*/ 266 h 2844800"/>
              <a:gd name="connsiteX3" fmla="*/ 3191224 w 3474565"/>
              <a:gd name="connsiteY3" fmla="*/ 157028 h 2844800"/>
              <a:gd name="connsiteX4" fmla="*/ 3476290 w 3474565"/>
              <a:gd name="connsiteY4" fmla="*/ 741106 h 2844800"/>
              <a:gd name="connsiteX5" fmla="*/ 3058583 w 3474565"/>
              <a:gd name="connsiteY5" fmla="*/ 1364253 h 2844800"/>
              <a:gd name="connsiteX6" fmla="*/ 2345240 w 3474565"/>
              <a:gd name="connsiteY6" fmla="*/ 1767564 h 2844800"/>
              <a:gd name="connsiteX7" fmla="*/ 1777168 w 3474565"/>
              <a:gd name="connsiteY7" fmla="*/ 2504503 h 2844800"/>
              <a:gd name="connsiteX8" fmla="*/ 1090548 w 3474565"/>
              <a:gd name="connsiteY8" fmla="*/ 2842140 h 2844800"/>
              <a:gd name="connsiteX9" fmla="*/ 365063 w 3474565"/>
              <a:gd name="connsiteY9" fmla="*/ 2613473 h 2844800"/>
              <a:gd name="connsiteX10" fmla="*/ 24057 w 3474565"/>
              <a:gd name="connsiteY10" fmla="*/ 1984203 h 2844800"/>
              <a:gd name="connsiteX11" fmla="*/ 55171 w 3474565"/>
              <a:gd name="connsiteY11" fmla="*/ 1260702 h 2844800"/>
              <a:gd name="connsiteX12" fmla="*/ 130679 w 3474565"/>
              <a:gd name="connsiteY12" fmla="*/ 1003532 h 2844800"/>
              <a:gd name="connsiteX13" fmla="*/ 1186492 w 3474565"/>
              <a:gd name="connsiteY13" fmla="*/ 175127 h 2844800"/>
              <a:gd name="connsiteX14" fmla="*/ 1214245 w 3474565"/>
              <a:gd name="connsiteY14" fmla="*/ 172634 h 2844800"/>
              <a:gd name="connsiteX15" fmla="*/ 1781450 w 3474565"/>
              <a:gd name="connsiteY15" fmla="*/ 10295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74565" h="2844800">
                <a:moveTo>
                  <a:pt x="1781450" y="102950"/>
                </a:moveTo>
                <a:cubicBezTo>
                  <a:pt x="1801506" y="98615"/>
                  <a:pt x="1821562" y="94280"/>
                  <a:pt x="1841672" y="90216"/>
                </a:cubicBezTo>
                <a:cubicBezTo>
                  <a:pt x="2200349" y="16902"/>
                  <a:pt x="2179047" y="7419"/>
                  <a:pt x="2564501" y="266"/>
                </a:cubicBezTo>
                <a:cubicBezTo>
                  <a:pt x="2790050" y="-3906"/>
                  <a:pt x="2998144" y="40635"/>
                  <a:pt x="3191224" y="157028"/>
                </a:cubicBezTo>
                <a:cubicBezTo>
                  <a:pt x="3384303" y="273421"/>
                  <a:pt x="3484746" y="515744"/>
                  <a:pt x="3476290" y="741106"/>
                </a:cubicBezTo>
                <a:cubicBezTo>
                  <a:pt x="3465991" y="1014857"/>
                  <a:pt x="3297900" y="1230737"/>
                  <a:pt x="3058583" y="1364253"/>
                </a:cubicBezTo>
                <a:cubicBezTo>
                  <a:pt x="2819266" y="1497769"/>
                  <a:pt x="2549703" y="1585172"/>
                  <a:pt x="2345240" y="1767564"/>
                </a:cubicBezTo>
                <a:cubicBezTo>
                  <a:pt x="2113241" y="1974503"/>
                  <a:pt x="1992201" y="2279845"/>
                  <a:pt x="1777168" y="2504503"/>
                </a:cubicBezTo>
                <a:cubicBezTo>
                  <a:pt x="1596989" y="2692693"/>
                  <a:pt x="1350029" y="2818407"/>
                  <a:pt x="1090548" y="2842140"/>
                </a:cubicBezTo>
                <a:cubicBezTo>
                  <a:pt x="831067" y="2865874"/>
                  <a:pt x="561341" y="2784865"/>
                  <a:pt x="365063" y="2613473"/>
                </a:cubicBezTo>
                <a:cubicBezTo>
                  <a:pt x="181903" y="2453568"/>
                  <a:pt x="68452" y="2223329"/>
                  <a:pt x="24057" y="1984203"/>
                </a:cubicBezTo>
                <a:cubicBezTo>
                  <a:pt x="-20337" y="1745077"/>
                  <a:pt x="586" y="1497606"/>
                  <a:pt x="55171" y="1260702"/>
                </a:cubicBezTo>
                <a:cubicBezTo>
                  <a:pt x="75107" y="1173527"/>
                  <a:pt x="100323" y="1087646"/>
                  <a:pt x="130679" y="1003532"/>
                </a:cubicBezTo>
                <a:cubicBezTo>
                  <a:pt x="296168" y="548527"/>
                  <a:pt x="704660" y="222811"/>
                  <a:pt x="1186492" y="175127"/>
                </a:cubicBezTo>
                <a:cubicBezTo>
                  <a:pt x="1195653" y="174205"/>
                  <a:pt x="1204922" y="173393"/>
                  <a:pt x="1214245" y="172634"/>
                </a:cubicBezTo>
                <a:cubicBezTo>
                  <a:pt x="1573085" y="143048"/>
                  <a:pt x="1732177" y="113787"/>
                  <a:pt x="1781450" y="102950"/>
                </a:cubicBezTo>
                <a:close/>
              </a:path>
            </a:pathLst>
          </a:custGeom>
          <a:solidFill>
            <a:srgbClr val="DDB322"/>
          </a:solidFill>
          <a:ln w="5409" cap="flat">
            <a:noFill/>
            <a:prstDash val="solid"/>
            <a:miter/>
          </a:ln>
        </p:spPr>
        <p:txBody>
          <a:bodyPr rtlCol="0" anchor="ctr"/>
          <a:lstStyle/>
          <a:p>
            <a:endParaRPr lang="es-ES">
              <a:solidFill>
                <a:srgbClr val="D76734"/>
              </a:solidFill>
            </a:endParaRPr>
          </a:p>
        </p:txBody>
      </p:sp>
      <p:sp>
        <p:nvSpPr>
          <p:cNvPr id="20" name="Gráfico 1">
            <a:extLst>
              <a:ext uri="{FF2B5EF4-FFF2-40B4-BE49-F238E27FC236}">
                <a16:creationId xmlns="" xmlns:a16="http://schemas.microsoft.com/office/drawing/2014/main" id="{9363E0F6-A32E-7047-9D68-59BDB4CCEF46}"/>
              </a:ext>
            </a:extLst>
          </p:cNvPr>
          <p:cNvSpPr/>
          <p:nvPr userDrawn="1"/>
        </p:nvSpPr>
        <p:spPr>
          <a:xfrm>
            <a:off x="8035963" y="3679761"/>
            <a:ext cx="3856000" cy="2044679"/>
          </a:xfrm>
          <a:custGeom>
            <a:avLst/>
            <a:gdLst>
              <a:gd name="connsiteX0" fmla="*/ 5053611 w 5127540"/>
              <a:gd name="connsiteY0" fmla="*/ 587687 h 2718925"/>
              <a:gd name="connsiteX1" fmla="*/ 4737097 w 5127540"/>
              <a:gd name="connsiteY1" fmla="*/ 1940068 h 2718925"/>
              <a:gd name="connsiteX2" fmla="*/ 3446475 w 5127540"/>
              <a:gd name="connsiteY2" fmla="*/ 2599186 h 2718925"/>
              <a:gd name="connsiteX3" fmla="*/ 521308 w 5127540"/>
              <a:gd name="connsiteY3" fmla="*/ 2359731 h 2718925"/>
              <a:gd name="connsiteX4" fmla="*/ 10643 w 5127540"/>
              <a:gd name="connsiteY4" fmla="*/ 1903963 h 2718925"/>
              <a:gd name="connsiteX5" fmla="*/ 330576 w 5127540"/>
              <a:gd name="connsiteY5" fmla="*/ 1314273 h 2718925"/>
              <a:gd name="connsiteX6" fmla="*/ 1021845 w 5127540"/>
              <a:gd name="connsiteY6" fmla="*/ 1123379 h 2718925"/>
              <a:gd name="connsiteX7" fmla="*/ 2219601 w 5127540"/>
              <a:gd name="connsiteY7" fmla="*/ 715983 h 2718925"/>
              <a:gd name="connsiteX8" fmla="*/ 3147622 w 5127540"/>
              <a:gd name="connsiteY8" fmla="*/ 214689 h 2718925"/>
              <a:gd name="connsiteX9" fmla="*/ 4168509 w 5127540"/>
              <a:gd name="connsiteY9" fmla="*/ 10959 h 2718925"/>
              <a:gd name="connsiteX10" fmla="*/ 5053611 w 5127540"/>
              <a:gd name="connsiteY10" fmla="*/ 587687 h 271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7540" h="2718925">
                <a:moveTo>
                  <a:pt x="5053611" y="587687"/>
                </a:moveTo>
                <a:cubicBezTo>
                  <a:pt x="5241874" y="1039788"/>
                  <a:pt x="5073742" y="1584205"/>
                  <a:pt x="4737097" y="1940068"/>
                </a:cubicBezTo>
                <a:cubicBezTo>
                  <a:pt x="4400451" y="2295931"/>
                  <a:pt x="3924160" y="2489101"/>
                  <a:pt x="3446475" y="2599186"/>
                </a:cubicBezTo>
                <a:cubicBezTo>
                  <a:pt x="2477940" y="2822391"/>
                  <a:pt x="1440594" y="2737472"/>
                  <a:pt x="521308" y="2359731"/>
                </a:cubicBezTo>
                <a:cubicBezTo>
                  <a:pt x="301647" y="2269501"/>
                  <a:pt x="65020" y="2134882"/>
                  <a:pt x="10643" y="1903963"/>
                </a:cubicBezTo>
                <a:cubicBezTo>
                  <a:pt x="-44304" y="1670325"/>
                  <a:pt x="121170" y="1431882"/>
                  <a:pt x="330576" y="1314273"/>
                </a:cubicBezTo>
                <a:cubicBezTo>
                  <a:pt x="539983" y="1196663"/>
                  <a:pt x="785851" y="1168336"/>
                  <a:pt x="1021845" y="1123379"/>
                </a:cubicBezTo>
                <a:cubicBezTo>
                  <a:pt x="1438163" y="1044043"/>
                  <a:pt x="1841327" y="906921"/>
                  <a:pt x="2219601" y="715983"/>
                </a:cubicBezTo>
                <a:cubicBezTo>
                  <a:pt x="2533520" y="557526"/>
                  <a:pt x="2828575" y="362775"/>
                  <a:pt x="3147622" y="214689"/>
                </a:cubicBezTo>
                <a:cubicBezTo>
                  <a:pt x="3466669" y="66602"/>
                  <a:pt x="3819710" y="-34441"/>
                  <a:pt x="4168509" y="10959"/>
                </a:cubicBezTo>
                <a:cubicBezTo>
                  <a:pt x="4517308" y="56359"/>
                  <a:pt x="4934475" y="257053"/>
                  <a:pt x="5053611" y="587687"/>
                </a:cubicBezTo>
              </a:path>
            </a:pathLst>
          </a:custGeom>
          <a:solidFill>
            <a:srgbClr val="9AAE02"/>
          </a:solidFill>
          <a:ln w="6319" cap="flat">
            <a:noFill/>
            <a:prstDash val="solid"/>
            <a:miter/>
          </a:ln>
        </p:spPr>
        <p:txBody>
          <a:bodyPr rtlCol="0" anchor="ctr"/>
          <a:lstStyle/>
          <a:p>
            <a:endParaRPr lang="es-ES">
              <a:solidFill>
                <a:srgbClr val="9AAE04"/>
              </a:solidFill>
            </a:endParaRPr>
          </a:p>
        </p:txBody>
      </p:sp>
      <p:sp>
        <p:nvSpPr>
          <p:cNvPr id="21" name="Gráfico 3">
            <a:extLst>
              <a:ext uri="{FF2B5EF4-FFF2-40B4-BE49-F238E27FC236}">
                <a16:creationId xmlns="" xmlns:a16="http://schemas.microsoft.com/office/drawing/2014/main" id="{EDA2DED9-A02E-284E-87B8-1B23D6B24098}"/>
              </a:ext>
            </a:extLst>
          </p:cNvPr>
          <p:cNvSpPr/>
          <p:nvPr userDrawn="1"/>
        </p:nvSpPr>
        <p:spPr>
          <a:xfrm rot="10800000">
            <a:off x="2693504" y="4258282"/>
            <a:ext cx="3754477" cy="2264576"/>
          </a:xfrm>
          <a:custGeom>
            <a:avLst/>
            <a:gdLst>
              <a:gd name="connsiteX0" fmla="*/ 19763 w 3429439"/>
              <a:gd name="connsiteY0" fmla="*/ 1219404 h 2068524"/>
              <a:gd name="connsiteX1" fmla="*/ 131627 w 3429439"/>
              <a:gd name="connsiteY1" fmla="*/ 816017 h 2068524"/>
              <a:gd name="connsiteX2" fmla="*/ 506645 w 3429439"/>
              <a:gd name="connsiteY2" fmla="*/ 573570 h 2068524"/>
              <a:gd name="connsiteX3" fmla="*/ 2886182 w 3429439"/>
              <a:gd name="connsiteY3" fmla="*/ 2035 h 2068524"/>
              <a:gd name="connsiteX4" fmla="*/ 3150520 w 3429439"/>
              <a:gd name="connsiteY4" fmla="*/ 18228 h 2068524"/>
              <a:gd name="connsiteX5" fmla="*/ 3367981 w 3429439"/>
              <a:gd name="connsiteY5" fmla="*/ 159914 h 2068524"/>
              <a:gd name="connsiteX6" fmla="*/ 3353178 w 3429439"/>
              <a:gd name="connsiteY6" fmla="*/ 578606 h 2068524"/>
              <a:gd name="connsiteX7" fmla="*/ 2980184 w 3429439"/>
              <a:gd name="connsiteY7" fmla="*/ 857289 h 2068524"/>
              <a:gd name="connsiteX8" fmla="*/ 2422147 w 3429439"/>
              <a:gd name="connsiteY8" fmla="*/ 1397030 h 2068524"/>
              <a:gd name="connsiteX9" fmla="*/ 1891892 w 3429439"/>
              <a:gd name="connsiteY9" fmla="*/ 1938105 h 2068524"/>
              <a:gd name="connsiteX10" fmla="*/ 1105242 w 3429439"/>
              <a:gd name="connsiteY10" fmla="*/ 2001494 h 2068524"/>
              <a:gd name="connsiteX11" fmla="*/ 652705 w 3429439"/>
              <a:gd name="connsiteY11" fmla="*/ 1399696 h 2068524"/>
              <a:gd name="connsiteX12" fmla="*/ 19763 w 3429439"/>
              <a:gd name="connsiteY12" fmla="*/ 1219404 h 206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439" h="2068524">
                <a:moveTo>
                  <a:pt x="19763" y="1219404"/>
                </a:moveTo>
                <a:cubicBezTo>
                  <a:pt x="-34516" y="1107980"/>
                  <a:pt x="29632" y="925663"/>
                  <a:pt x="131627" y="816017"/>
                </a:cubicBezTo>
                <a:cubicBezTo>
                  <a:pt x="233622" y="706370"/>
                  <a:pt x="370553" y="636366"/>
                  <a:pt x="506645" y="573570"/>
                </a:cubicBezTo>
                <a:cubicBezTo>
                  <a:pt x="1254712" y="228853"/>
                  <a:pt x="2063225" y="34658"/>
                  <a:pt x="2886182" y="2035"/>
                </a:cubicBezTo>
                <a:cubicBezTo>
                  <a:pt x="2974706" y="-1421"/>
                  <a:pt x="3064513" y="-2902"/>
                  <a:pt x="3150520" y="18228"/>
                </a:cubicBezTo>
                <a:cubicBezTo>
                  <a:pt x="3236528" y="39358"/>
                  <a:pt x="3319624" y="85615"/>
                  <a:pt x="3367981" y="159914"/>
                </a:cubicBezTo>
                <a:cubicBezTo>
                  <a:pt x="3453051" y="290691"/>
                  <a:pt x="3452558" y="458394"/>
                  <a:pt x="3353178" y="578606"/>
                </a:cubicBezTo>
                <a:cubicBezTo>
                  <a:pt x="3253799" y="698817"/>
                  <a:pt x="3112131" y="774202"/>
                  <a:pt x="2980184" y="857289"/>
                </a:cubicBezTo>
                <a:cubicBezTo>
                  <a:pt x="2765140" y="992755"/>
                  <a:pt x="2567664" y="1188055"/>
                  <a:pt x="2422147" y="1397030"/>
                </a:cubicBezTo>
                <a:cubicBezTo>
                  <a:pt x="2277518" y="1604771"/>
                  <a:pt x="2097707" y="1790840"/>
                  <a:pt x="1891892" y="1938105"/>
                </a:cubicBezTo>
                <a:cubicBezTo>
                  <a:pt x="1686076" y="2085370"/>
                  <a:pt x="1329365" y="2119138"/>
                  <a:pt x="1105242" y="2001494"/>
                </a:cubicBezTo>
                <a:cubicBezTo>
                  <a:pt x="878751" y="1882467"/>
                  <a:pt x="872238" y="1531213"/>
                  <a:pt x="652705" y="1399696"/>
                </a:cubicBezTo>
                <a:cubicBezTo>
                  <a:pt x="475607" y="1293456"/>
                  <a:pt x="96149" y="1359757"/>
                  <a:pt x="19763" y="1219404"/>
                </a:cubicBezTo>
              </a:path>
            </a:pathLst>
          </a:custGeom>
          <a:solidFill>
            <a:srgbClr val="960F68"/>
          </a:solidFill>
          <a:ln w="4934" cap="flat">
            <a:noFill/>
            <a:prstDash val="solid"/>
            <a:miter/>
          </a:ln>
        </p:spPr>
        <p:txBody>
          <a:bodyPr rtlCol="0" anchor="ctr"/>
          <a:lstStyle/>
          <a:p>
            <a:endParaRPr lang="es-ES" dirty="0">
              <a:solidFill>
                <a:srgbClr val="960F68"/>
              </a:solidFill>
            </a:endParaRPr>
          </a:p>
        </p:txBody>
      </p:sp>
      <p:sp>
        <p:nvSpPr>
          <p:cNvPr id="22" name="Gráfico 2">
            <a:extLst>
              <a:ext uri="{FF2B5EF4-FFF2-40B4-BE49-F238E27FC236}">
                <a16:creationId xmlns="" xmlns:a16="http://schemas.microsoft.com/office/drawing/2014/main" id="{67017EFB-1A90-9F4C-8BCE-414F71085301}"/>
              </a:ext>
            </a:extLst>
          </p:cNvPr>
          <p:cNvSpPr/>
          <p:nvPr userDrawn="1"/>
        </p:nvSpPr>
        <p:spPr>
          <a:xfrm rot="2091667">
            <a:off x="6509371" y="781830"/>
            <a:ext cx="3538216" cy="2230055"/>
          </a:xfrm>
          <a:custGeom>
            <a:avLst/>
            <a:gdLst>
              <a:gd name="connsiteX0" fmla="*/ 3505110 w 5635818"/>
              <a:gd name="connsiteY0" fmla="*/ 1203 h 3552124"/>
              <a:gd name="connsiteX1" fmla="*/ 1973908 w 5635818"/>
              <a:gd name="connsiteY1" fmla="*/ 422315 h 3552124"/>
              <a:gd name="connsiteX2" fmla="*/ 665055 w 5635818"/>
              <a:gd name="connsiteY2" fmla="*/ 1035434 h 3552124"/>
              <a:gd name="connsiteX3" fmla="*/ 39630 w 5635818"/>
              <a:gd name="connsiteY3" fmla="*/ 1963101 h 3552124"/>
              <a:gd name="connsiteX4" fmla="*/ 231604 w 5635818"/>
              <a:gd name="connsiteY4" fmla="*/ 3052533 h 3552124"/>
              <a:gd name="connsiteX5" fmla="*/ 729298 w 5635818"/>
              <a:gd name="connsiteY5" fmla="*/ 3467885 h 3552124"/>
              <a:gd name="connsiteX6" fmla="*/ 1666750 w 5635818"/>
              <a:gd name="connsiteY6" fmla="*/ 3445873 h 3552124"/>
              <a:gd name="connsiteX7" fmla="*/ 3062129 w 5635818"/>
              <a:gd name="connsiteY7" fmla="*/ 3088123 h 3552124"/>
              <a:gd name="connsiteX8" fmla="*/ 4193955 w 5635818"/>
              <a:gd name="connsiteY8" fmla="*/ 3446216 h 3552124"/>
              <a:gd name="connsiteX9" fmla="*/ 5542643 w 5635818"/>
              <a:gd name="connsiteY9" fmla="*/ 2591649 h 3552124"/>
              <a:gd name="connsiteX10" fmla="*/ 4962675 w 5635818"/>
              <a:gd name="connsiteY10" fmla="*/ 851039 h 3552124"/>
              <a:gd name="connsiteX11" fmla="*/ 3505110 w 5635818"/>
              <a:gd name="connsiteY11" fmla="*/ 1203 h 355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5818" h="3552124">
                <a:moveTo>
                  <a:pt x="3505110" y="1203"/>
                </a:moveTo>
                <a:cubicBezTo>
                  <a:pt x="2938854" y="26027"/>
                  <a:pt x="2508900" y="235315"/>
                  <a:pt x="1973908" y="422315"/>
                </a:cubicBezTo>
                <a:cubicBezTo>
                  <a:pt x="1539978" y="574069"/>
                  <a:pt x="1055037" y="795426"/>
                  <a:pt x="665055" y="1035434"/>
                </a:cubicBezTo>
                <a:cubicBezTo>
                  <a:pt x="341235" y="1234915"/>
                  <a:pt x="129309" y="1593625"/>
                  <a:pt x="39630" y="1963101"/>
                </a:cubicBezTo>
                <a:cubicBezTo>
                  <a:pt x="-50050" y="2332577"/>
                  <a:pt x="11862" y="2742168"/>
                  <a:pt x="231604" y="3052533"/>
                </a:cubicBezTo>
                <a:cubicBezTo>
                  <a:pt x="357690" y="3230825"/>
                  <a:pt x="532181" y="3373733"/>
                  <a:pt x="729298" y="3467885"/>
                </a:cubicBezTo>
                <a:cubicBezTo>
                  <a:pt x="1045301" y="3618747"/>
                  <a:pt x="1334565" y="3557031"/>
                  <a:pt x="1666750" y="3445873"/>
                </a:cubicBezTo>
                <a:cubicBezTo>
                  <a:pt x="2062354" y="3313594"/>
                  <a:pt x="2646093" y="3117199"/>
                  <a:pt x="3062129" y="3088123"/>
                </a:cubicBezTo>
                <a:cubicBezTo>
                  <a:pt x="3491534" y="3058088"/>
                  <a:pt x="3771680" y="3481943"/>
                  <a:pt x="4193955" y="3446216"/>
                </a:cubicBezTo>
                <a:cubicBezTo>
                  <a:pt x="4760210" y="3398214"/>
                  <a:pt x="5308434" y="3109518"/>
                  <a:pt x="5542643" y="2591649"/>
                </a:cubicBezTo>
                <a:cubicBezTo>
                  <a:pt x="5821897" y="1974004"/>
                  <a:pt x="5435343" y="1336748"/>
                  <a:pt x="4962675" y="851039"/>
                </a:cubicBezTo>
                <a:cubicBezTo>
                  <a:pt x="4534161" y="411001"/>
                  <a:pt x="4124090" y="-25952"/>
                  <a:pt x="3505110" y="1203"/>
                </a:cubicBezTo>
                <a:close/>
              </a:path>
            </a:pathLst>
          </a:custGeom>
          <a:solidFill>
            <a:srgbClr val="6785C1"/>
          </a:solidFill>
          <a:ln w="6848" cap="flat">
            <a:noFill/>
            <a:prstDash val="solid"/>
            <a:miter/>
          </a:ln>
        </p:spPr>
        <p:txBody>
          <a:bodyPr rtlCol="0" anchor="ctr"/>
          <a:lstStyle/>
          <a:p>
            <a:endParaRPr lang="es-ES">
              <a:solidFill>
                <a:srgbClr val="6785C1"/>
              </a:solidFill>
            </a:endParaRPr>
          </a:p>
        </p:txBody>
      </p:sp>
      <p:sp>
        <p:nvSpPr>
          <p:cNvPr id="23" name="Marcador de texto 6">
            <a:extLst>
              <a:ext uri="{FF2B5EF4-FFF2-40B4-BE49-F238E27FC236}">
                <a16:creationId xmlns="" xmlns:a16="http://schemas.microsoft.com/office/drawing/2014/main" id="{932B70E9-8C46-FB44-AEA1-2F0225B07437}"/>
              </a:ext>
            </a:extLst>
          </p:cNvPr>
          <p:cNvSpPr>
            <a:spLocks noGrp="1"/>
          </p:cNvSpPr>
          <p:nvPr>
            <p:ph type="body" sz="quarter" idx="18" hasCustomPrompt="1"/>
          </p:nvPr>
        </p:nvSpPr>
        <p:spPr>
          <a:xfrm>
            <a:off x="736499" y="2236304"/>
            <a:ext cx="1658831" cy="1311966"/>
          </a:xfrm>
          <a:prstGeom prst="rect">
            <a:avLst/>
          </a:prstGeom>
        </p:spPr>
        <p:txBody>
          <a:bodyPr/>
          <a:lstStyle>
            <a:lvl1pPr marL="0" indent="0">
              <a:buNone/>
              <a:defRPr sz="1200">
                <a:solidFill>
                  <a:schemeClr val="bg1"/>
                </a:solidFill>
              </a:defRPr>
            </a:lvl1pPr>
          </a:lstStyle>
          <a:p>
            <a:pPr lvl="0"/>
            <a:r>
              <a:rPr lang="es-ES" dirty="0"/>
              <a:t>Texto</a:t>
            </a:r>
          </a:p>
        </p:txBody>
      </p:sp>
      <p:sp>
        <p:nvSpPr>
          <p:cNvPr id="24" name="Marcador de texto 2">
            <a:extLst>
              <a:ext uri="{FF2B5EF4-FFF2-40B4-BE49-F238E27FC236}">
                <a16:creationId xmlns="" xmlns:a16="http://schemas.microsoft.com/office/drawing/2014/main" id="{77095349-023A-4B44-9FE4-1597498F3B77}"/>
              </a:ext>
            </a:extLst>
          </p:cNvPr>
          <p:cNvSpPr>
            <a:spLocks noGrp="1"/>
          </p:cNvSpPr>
          <p:nvPr>
            <p:ph type="body" sz="quarter" idx="19" hasCustomPrompt="1"/>
          </p:nvPr>
        </p:nvSpPr>
        <p:spPr>
          <a:xfrm>
            <a:off x="736499" y="1818733"/>
            <a:ext cx="2910301" cy="287337"/>
          </a:xfrm>
          <a:prstGeom prst="rect">
            <a:avLst/>
          </a:prstGeom>
        </p:spPr>
        <p:txBody>
          <a:bodyPr/>
          <a:lstStyle>
            <a:lvl1pPr marL="0" indent="0">
              <a:buNone/>
              <a:defRPr lang="es-ES" sz="1800" b="1" kern="1200" dirty="0">
                <a:solidFill>
                  <a:schemeClr val="bg1"/>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25" name="Marcador de texto 6">
            <a:extLst>
              <a:ext uri="{FF2B5EF4-FFF2-40B4-BE49-F238E27FC236}">
                <a16:creationId xmlns="" xmlns:a16="http://schemas.microsoft.com/office/drawing/2014/main" id="{A839DB47-5BCB-AD45-83BD-4AC83C2C957B}"/>
              </a:ext>
            </a:extLst>
          </p:cNvPr>
          <p:cNvSpPr>
            <a:spLocks noGrp="1"/>
          </p:cNvSpPr>
          <p:nvPr>
            <p:ph type="body" sz="quarter" idx="20" hasCustomPrompt="1"/>
          </p:nvPr>
        </p:nvSpPr>
        <p:spPr>
          <a:xfrm>
            <a:off x="6819247" y="1530626"/>
            <a:ext cx="2593110" cy="575444"/>
          </a:xfrm>
          <a:prstGeom prst="rect">
            <a:avLst/>
          </a:prstGeom>
        </p:spPr>
        <p:txBody>
          <a:bodyPr/>
          <a:lstStyle>
            <a:lvl1pPr marL="0" indent="0">
              <a:buNone/>
              <a:defRPr sz="1200">
                <a:solidFill>
                  <a:schemeClr val="bg1"/>
                </a:solidFill>
              </a:defRPr>
            </a:lvl1pPr>
          </a:lstStyle>
          <a:p>
            <a:pPr lvl="0"/>
            <a:r>
              <a:rPr lang="es-ES" dirty="0"/>
              <a:t>Texto</a:t>
            </a:r>
          </a:p>
        </p:txBody>
      </p:sp>
      <p:sp>
        <p:nvSpPr>
          <p:cNvPr id="26" name="Marcador de texto 2">
            <a:extLst>
              <a:ext uri="{FF2B5EF4-FFF2-40B4-BE49-F238E27FC236}">
                <a16:creationId xmlns="" xmlns:a16="http://schemas.microsoft.com/office/drawing/2014/main" id="{4F7DD83F-55B7-A143-8EF5-F290487E455F}"/>
              </a:ext>
            </a:extLst>
          </p:cNvPr>
          <p:cNvSpPr>
            <a:spLocks noGrp="1"/>
          </p:cNvSpPr>
          <p:nvPr>
            <p:ph type="body" sz="quarter" idx="21" hasCustomPrompt="1"/>
          </p:nvPr>
        </p:nvSpPr>
        <p:spPr>
          <a:xfrm>
            <a:off x="6819247" y="1113055"/>
            <a:ext cx="1937127" cy="287337"/>
          </a:xfrm>
          <a:prstGeom prst="rect">
            <a:avLst/>
          </a:prstGeom>
        </p:spPr>
        <p:txBody>
          <a:bodyPr/>
          <a:lstStyle>
            <a:lvl1pPr marL="0" indent="0">
              <a:buNone/>
              <a:defRPr lang="es-ES" sz="1800" b="1" kern="1200" dirty="0">
                <a:solidFill>
                  <a:schemeClr val="bg1"/>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27" name="Marcador de texto 6">
            <a:extLst>
              <a:ext uri="{FF2B5EF4-FFF2-40B4-BE49-F238E27FC236}">
                <a16:creationId xmlns="" xmlns:a16="http://schemas.microsoft.com/office/drawing/2014/main" id="{C2CE394E-F425-254B-9D4B-B56F66D2A117}"/>
              </a:ext>
            </a:extLst>
          </p:cNvPr>
          <p:cNvSpPr>
            <a:spLocks noGrp="1"/>
          </p:cNvSpPr>
          <p:nvPr>
            <p:ph type="body" sz="quarter" idx="22" hasCustomPrompt="1"/>
          </p:nvPr>
        </p:nvSpPr>
        <p:spPr>
          <a:xfrm>
            <a:off x="8800384" y="4675853"/>
            <a:ext cx="2593110" cy="575444"/>
          </a:xfrm>
          <a:prstGeom prst="rect">
            <a:avLst/>
          </a:prstGeom>
        </p:spPr>
        <p:txBody>
          <a:bodyPr/>
          <a:lstStyle>
            <a:lvl1pPr marL="0" indent="0" algn="r">
              <a:buNone/>
              <a:defRPr sz="1200">
                <a:solidFill>
                  <a:schemeClr val="bg1"/>
                </a:solidFill>
              </a:defRPr>
            </a:lvl1pPr>
          </a:lstStyle>
          <a:p>
            <a:pPr lvl="0"/>
            <a:r>
              <a:rPr lang="es-ES" dirty="0"/>
              <a:t>Texto</a:t>
            </a:r>
          </a:p>
        </p:txBody>
      </p:sp>
      <p:sp>
        <p:nvSpPr>
          <p:cNvPr id="28" name="Marcador de texto 2">
            <a:extLst>
              <a:ext uri="{FF2B5EF4-FFF2-40B4-BE49-F238E27FC236}">
                <a16:creationId xmlns="" xmlns:a16="http://schemas.microsoft.com/office/drawing/2014/main" id="{1153A460-602F-3042-8CFE-A736B81B8C46}"/>
              </a:ext>
            </a:extLst>
          </p:cNvPr>
          <p:cNvSpPr>
            <a:spLocks noGrp="1"/>
          </p:cNvSpPr>
          <p:nvPr>
            <p:ph type="body" sz="quarter" idx="23" hasCustomPrompt="1"/>
          </p:nvPr>
        </p:nvSpPr>
        <p:spPr>
          <a:xfrm>
            <a:off x="9753600" y="4258282"/>
            <a:ext cx="1639894" cy="287337"/>
          </a:xfrm>
          <a:prstGeom prst="rect">
            <a:avLst/>
          </a:prstGeom>
        </p:spPr>
        <p:txBody>
          <a:bodyPr/>
          <a:lstStyle>
            <a:lvl1pPr marL="0" indent="0" algn="r">
              <a:buNone/>
              <a:defRPr lang="es-ES" sz="1800" b="1" kern="1200" dirty="0">
                <a:solidFill>
                  <a:schemeClr val="bg1"/>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29" name="Marcador de texto 6">
            <a:extLst>
              <a:ext uri="{FF2B5EF4-FFF2-40B4-BE49-F238E27FC236}">
                <a16:creationId xmlns="" xmlns:a16="http://schemas.microsoft.com/office/drawing/2014/main" id="{7737965C-A907-3841-A981-A67BB1B2758A}"/>
              </a:ext>
            </a:extLst>
          </p:cNvPr>
          <p:cNvSpPr>
            <a:spLocks noGrp="1"/>
          </p:cNvSpPr>
          <p:nvPr>
            <p:ph type="body" sz="quarter" idx="24" hasCustomPrompt="1"/>
          </p:nvPr>
        </p:nvSpPr>
        <p:spPr>
          <a:xfrm>
            <a:off x="3799114" y="5251647"/>
            <a:ext cx="2069873" cy="617144"/>
          </a:xfrm>
          <a:prstGeom prst="rect">
            <a:avLst/>
          </a:prstGeom>
        </p:spPr>
        <p:txBody>
          <a:bodyPr/>
          <a:lstStyle>
            <a:lvl1pPr marL="0" indent="0">
              <a:buNone/>
              <a:defRPr sz="1200">
                <a:solidFill>
                  <a:schemeClr val="bg1"/>
                </a:solidFill>
              </a:defRPr>
            </a:lvl1pPr>
          </a:lstStyle>
          <a:p>
            <a:pPr lvl="0"/>
            <a:r>
              <a:rPr lang="es-ES" dirty="0"/>
              <a:t>Texto</a:t>
            </a:r>
          </a:p>
        </p:txBody>
      </p:sp>
      <p:sp>
        <p:nvSpPr>
          <p:cNvPr id="30" name="Marcador de texto 2">
            <a:extLst>
              <a:ext uri="{FF2B5EF4-FFF2-40B4-BE49-F238E27FC236}">
                <a16:creationId xmlns="" xmlns:a16="http://schemas.microsoft.com/office/drawing/2014/main" id="{DB051FEE-7076-4E48-9167-A9B01A5826CA}"/>
              </a:ext>
            </a:extLst>
          </p:cNvPr>
          <p:cNvSpPr>
            <a:spLocks noGrp="1"/>
          </p:cNvSpPr>
          <p:nvPr>
            <p:ph type="body" sz="quarter" idx="25" hasCustomPrompt="1"/>
          </p:nvPr>
        </p:nvSpPr>
        <p:spPr>
          <a:xfrm>
            <a:off x="3947786" y="4834076"/>
            <a:ext cx="1484186" cy="287337"/>
          </a:xfrm>
          <a:prstGeom prst="rect">
            <a:avLst/>
          </a:prstGeom>
        </p:spPr>
        <p:txBody>
          <a:bodyPr/>
          <a:lstStyle>
            <a:lvl1pPr marL="0" indent="0">
              <a:buNone/>
              <a:defRPr lang="es-ES" sz="1800" b="1" kern="1200" dirty="0">
                <a:solidFill>
                  <a:schemeClr val="bg1"/>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31" name="Marcador de texto 2">
            <a:extLst>
              <a:ext uri="{FF2B5EF4-FFF2-40B4-BE49-F238E27FC236}">
                <a16:creationId xmlns="" xmlns:a16="http://schemas.microsoft.com/office/drawing/2014/main" id="{3CB8B96C-2E73-2F4B-8CBA-41C3F2A74085}"/>
              </a:ext>
            </a:extLst>
          </p:cNvPr>
          <p:cNvSpPr>
            <a:spLocks noGrp="1"/>
          </p:cNvSpPr>
          <p:nvPr>
            <p:ph type="body" sz="quarter" idx="26" hasCustomPrompt="1"/>
          </p:nvPr>
        </p:nvSpPr>
        <p:spPr>
          <a:xfrm>
            <a:off x="3947787" y="3397551"/>
            <a:ext cx="4088176" cy="425435"/>
          </a:xfrm>
          <a:prstGeom prst="rect">
            <a:avLst/>
          </a:prstGeom>
        </p:spPr>
        <p:txBody>
          <a:bodyPr/>
          <a:lstStyle>
            <a:lvl1pPr marL="0" indent="0" algn="ctr">
              <a:buNone/>
              <a:defRPr lang="es-ES" sz="28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2" name="Marcador de pie de página 1">
            <a:extLst>
              <a:ext uri="{FF2B5EF4-FFF2-40B4-BE49-F238E27FC236}">
                <a16:creationId xmlns="" xmlns:a16="http://schemas.microsoft.com/office/drawing/2014/main" id="{F46F01BA-7979-644E-BFCB-41FA0098B507}"/>
              </a:ext>
            </a:extLst>
          </p:cNvPr>
          <p:cNvSpPr>
            <a:spLocks noGrp="1"/>
          </p:cNvSpPr>
          <p:nvPr>
            <p:ph type="ftr" sz="quarter" idx="27"/>
          </p:nvPr>
        </p:nvSpPr>
        <p:spPr/>
        <p:txBody>
          <a:bodyPr/>
          <a:lstStyle/>
          <a:p>
            <a:fld id="{E5ED4B78-5B97-9748-A1C9-0E349DE86C54}" type="slidenum">
              <a:rPr lang="es-ES" smtClean="0"/>
              <a:pPr/>
              <a:t>‹nº›</a:t>
            </a:fld>
            <a:endParaRPr lang="es-ES" dirty="0"/>
          </a:p>
        </p:txBody>
      </p:sp>
      <p:sp>
        <p:nvSpPr>
          <p:cNvPr id="32" name="Rectángulo 15">
            <a:extLst>
              <a:ext uri="{FF2B5EF4-FFF2-40B4-BE49-F238E27FC236}">
                <a16:creationId xmlns="" xmlns:a16="http://schemas.microsoft.com/office/drawing/2014/main" id="{B9AFBC06-6E9C-0A49-9AFC-D6288D0569EC}"/>
              </a:ext>
            </a:extLst>
          </p:cNvPr>
          <p:cNvSpPr/>
          <p:nvPr userDrawn="1"/>
        </p:nvSpPr>
        <p:spPr>
          <a:xfrm>
            <a:off x="259519" y="6564747"/>
            <a:ext cx="3456514" cy="261610"/>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a:cs typeface="Arial"/>
              </a:rPr>
              <a:t>Lógica de </a:t>
            </a:r>
            <a:r>
              <a:rPr lang="es-ES" sz="1100" dirty="0" err="1">
                <a:cs typeface="Arial"/>
              </a:rPr>
              <a:t>Programação</a:t>
            </a:r>
            <a:r>
              <a:rPr lang="es-ES" sz="1100" dirty="0">
                <a:cs typeface="Arial"/>
              </a:rPr>
              <a:t> </a:t>
            </a:r>
            <a:r>
              <a:rPr lang="es-ES" sz="1100" dirty="0" err="1">
                <a:cs typeface="Arial"/>
              </a:rPr>
              <a:t>com</a:t>
            </a:r>
            <a:r>
              <a:rPr lang="es-ES" sz="1100" dirty="0">
                <a:cs typeface="Arial"/>
              </a:rPr>
              <a:t> </a:t>
            </a:r>
            <a:r>
              <a:rPr lang="es-ES" sz="1100" dirty="0" err="1">
                <a:cs typeface="Arial"/>
              </a:rPr>
              <a:t>Javascript</a:t>
            </a:r>
            <a:r>
              <a:rPr lang="es-ES" sz="1100" dirty="0">
                <a:solidFill>
                  <a:srgbClr val="505050"/>
                </a:solidFill>
              </a:rPr>
              <a:t> – nov/2020</a:t>
            </a:r>
          </a:p>
        </p:txBody>
      </p:sp>
    </p:spTree>
    <p:extLst>
      <p:ext uri="{BB962C8B-B14F-4D97-AF65-F5344CB8AC3E}">
        <p14:creationId xmlns:p14="http://schemas.microsoft.com/office/powerpoint/2010/main" val="3530992284"/>
      </p:ext>
    </p:extLst>
  </p:cSld>
  <p:clrMapOvr>
    <a:masterClrMapping/>
  </p:clrMapOvr>
  <p:extLst>
    <p:ext uri="{DCECCB84-F9BA-43D5-87BE-67443E8EF086}">
      <p15:sldGuideLst xmlns:p15="http://schemas.microsoft.com/office/powerpoint/2012/main">
        <p15:guide id="1" pos="189">
          <p15:clr>
            <a:srgbClr val="FBAE40"/>
          </p15:clr>
        </p15:guide>
        <p15:guide id="2" orient="horz" pos="187">
          <p15:clr>
            <a:srgbClr val="FBAE40"/>
          </p15:clr>
        </p15:guide>
        <p15:guide id="4" orient="horz" pos="4133">
          <p15:clr>
            <a:srgbClr val="FBAE40"/>
          </p15:clr>
        </p15:guide>
        <p15:guide id="5" orient="horz" pos="368">
          <p15:clr>
            <a:srgbClr val="FBAE40"/>
          </p15:clr>
        </p15:guide>
        <p15:guide id="6" pos="39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5" name="Elementos multimedia en línea 1" descr="portada">
            <a:hlinkClick r:id="" action="ppaction://media"/>
            <a:extLst>
              <a:ext uri="{FF2B5EF4-FFF2-40B4-BE49-F238E27FC236}">
                <a16:creationId xmlns="" xmlns:a16="http://schemas.microsoft.com/office/drawing/2014/main" id="{EF533441-DE30-2341-8C23-016F6CC4EB15}"/>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6" name="Imagen 5">
            <a:extLst>
              <a:ext uri="{FF2B5EF4-FFF2-40B4-BE49-F238E27FC236}">
                <a16:creationId xmlns="" xmlns:a16="http://schemas.microsoft.com/office/drawing/2014/main" id="{96CE8A3E-F2D4-7C4B-A2FF-7BCF824C7AAA}"/>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079067" y="783787"/>
            <a:ext cx="2104236" cy="1296473"/>
          </a:xfrm>
          <a:prstGeom prst="rect">
            <a:avLst/>
          </a:prstGeom>
        </p:spPr>
      </p:pic>
      <p:sp>
        <p:nvSpPr>
          <p:cNvPr id="2" name="CuadroTexto 1">
            <a:extLst>
              <a:ext uri="{FF2B5EF4-FFF2-40B4-BE49-F238E27FC236}">
                <a16:creationId xmlns="" xmlns:a16="http://schemas.microsoft.com/office/drawing/2014/main" id="{E4C59457-1EB5-AA40-8DD4-B4DBD8EB6908}"/>
              </a:ext>
            </a:extLst>
          </p:cNvPr>
          <p:cNvSpPr txBox="1"/>
          <p:nvPr userDrawn="1"/>
        </p:nvSpPr>
        <p:spPr>
          <a:xfrm>
            <a:off x="914327" y="5322535"/>
            <a:ext cx="6767513" cy="830997"/>
          </a:xfrm>
          <a:prstGeom prst="rect">
            <a:avLst/>
          </a:prstGeom>
          <a:noFill/>
        </p:spPr>
        <p:txBody>
          <a:bodyPr wrap="square" rtlCol="0">
            <a:spAutoFit/>
          </a:bodyPr>
          <a:lstStyle/>
          <a:p>
            <a:r>
              <a:rPr lang="es-ES" sz="4800" b="1" kern="1200" dirty="0">
                <a:solidFill>
                  <a:srgbClr val="9AAE04"/>
                </a:solidFill>
                <a:latin typeface="+mn-lt"/>
                <a:ea typeface="+mn-ea"/>
                <a:cs typeface="+mn-cs"/>
              </a:rPr>
              <a:t>Gracias.</a:t>
            </a:r>
          </a:p>
        </p:txBody>
      </p:sp>
      <p:sp>
        <p:nvSpPr>
          <p:cNvPr id="4" name="CuadroTexto 3">
            <a:extLst>
              <a:ext uri="{FF2B5EF4-FFF2-40B4-BE49-F238E27FC236}">
                <a16:creationId xmlns="" xmlns:a16="http://schemas.microsoft.com/office/drawing/2014/main" id="{7F91448B-5D9E-5148-94D0-33A2D75077E2}"/>
              </a:ext>
            </a:extLst>
          </p:cNvPr>
          <p:cNvSpPr txBox="1"/>
          <p:nvPr userDrawn="1"/>
        </p:nvSpPr>
        <p:spPr>
          <a:xfrm>
            <a:off x="8343087" y="5511067"/>
            <a:ext cx="293458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kern="1200" dirty="0" err="1">
                <a:solidFill>
                  <a:srgbClr val="505050"/>
                </a:solidFill>
                <a:latin typeface="Arial" panose="020B0604020202020204" pitchFamily="34" charset="0"/>
                <a:ea typeface="+mn-ea"/>
                <a:cs typeface="Arial" panose="020B0604020202020204" pitchFamily="34" charset="0"/>
              </a:rPr>
              <a:t>Consulting</a:t>
            </a:r>
            <a:r>
              <a:rPr lang="es-ES" sz="1600" b="1" kern="1200" dirty="0">
                <a:solidFill>
                  <a:srgbClr val="505050"/>
                </a:solidFill>
                <a:latin typeface="Arial" panose="020B0604020202020204" pitchFamily="34" charset="0"/>
                <a:ea typeface="+mn-ea"/>
                <a:cs typeface="Arial" panose="020B0604020202020204" pitchFamily="34" charset="0"/>
              </a:rPr>
              <a:t>, </a:t>
            </a:r>
            <a:r>
              <a:rPr lang="es-ES" sz="1600" b="1" kern="1200" dirty="0" err="1">
                <a:solidFill>
                  <a:srgbClr val="505050"/>
                </a:solidFill>
                <a:latin typeface="Arial" panose="020B0604020202020204" pitchFamily="34" charset="0"/>
                <a:ea typeface="+mn-ea"/>
                <a:cs typeface="Arial" panose="020B0604020202020204" pitchFamily="34" charset="0"/>
              </a:rPr>
              <a:t>Transformation</a:t>
            </a:r>
            <a:r>
              <a:rPr lang="es-ES" sz="1600" b="1" kern="1200" dirty="0">
                <a:solidFill>
                  <a:srgbClr val="505050"/>
                </a:solidFill>
                <a:latin typeface="Arial" panose="020B0604020202020204" pitchFamily="34" charset="0"/>
                <a:ea typeface="+mn-ea"/>
                <a:cs typeface="Arial" panose="020B0604020202020204" pitchFamily="34" charset="0"/>
              </a:rPr>
              <a:t>, </a:t>
            </a:r>
            <a:br>
              <a:rPr lang="es-ES" sz="1600" b="1" kern="1200" dirty="0">
                <a:solidFill>
                  <a:srgbClr val="505050"/>
                </a:solidFill>
                <a:latin typeface="Arial" panose="020B0604020202020204" pitchFamily="34" charset="0"/>
                <a:ea typeface="+mn-ea"/>
                <a:cs typeface="Arial" panose="020B0604020202020204" pitchFamily="34" charset="0"/>
              </a:rPr>
            </a:br>
            <a:r>
              <a:rPr lang="es-ES" sz="1600" b="1" kern="1200" dirty="0" err="1">
                <a:solidFill>
                  <a:srgbClr val="505050"/>
                </a:solidFill>
                <a:latin typeface="Arial" panose="020B0604020202020204" pitchFamily="34" charset="0"/>
                <a:ea typeface="+mn-ea"/>
                <a:cs typeface="Arial" panose="020B0604020202020204" pitchFamily="34" charset="0"/>
              </a:rPr>
              <a:t>Technology</a:t>
            </a:r>
            <a:r>
              <a:rPr lang="es-ES" sz="1600" b="1" kern="1200" dirty="0">
                <a:solidFill>
                  <a:srgbClr val="505050"/>
                </a:solidFill>
                <a:latin typeface="Arial" panose="020B0604020202020204" pitchFamily="34" charset="0"/>
                <a:ea typeface="+mn-ea"/>
                <a:cs typeface="Arial" panose="020B0604020202020204" pitchFamily="34" charset="0"/>
              </a:rPr>
              <a:t> and </a:t>
            </a:r>
            <a:r>
              <a:rPr lang="es-ES" sz="1600" b="1" kern="1200" dirty="0" err="1">
                <a:solidFill>
                  <a:srgbClr val="505050"/>
                </a:solidFill>
                <a:latin typeface="Arial" panose="020B0604020202020204" pitchFamily="34" charset="0"/>
                <a:ea typeface="+mn-ea"/>
                <a:cs typeface="Arial" panose="020B0604020202020204" pitchFamily="34" charset="0"/>
              </a:rPr>
              <a:t>Operations</a:t>
            </a:r>
            <a:r>
              <a:rPr lang="es-ES" sz="1600" b="1" kern="1200" dirty="0">
                <a:solidFill>
                  <a:srgbClr val="505050"/>
                </a:solidFill>
                <a:latin typeface="Arial" panose="020B0604020202020204" pitchFamily="34" charset="0"/>
                <a:ea typeface="+mn-ea"/>
                <a:cs typeface="Arial" panose="020B0604020202020204" pitchFamily="34" charset="0"/>
              </a:rPr>
              <a:t>.</a:t>
            </a:r>
          </a:p>
        </p:txBody>
      </p:sp>
    </p:spTree>
    <p:extLst>
      <p:ext uri="{BB962C8B-B14F-4D97-AF65-F5344CB8AC3E}">
        <p14:creationId xmlns:p14="http://schemas.microsoft.com/office/powerpoint/2010/main" val="35178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n + texto corto">
    <p:spTree>
      <p:nvGrpSpPr>
        <p:cNvPr id="1" name=""/>
        <p:cNvGrpSpPr/>
        <p:nvPr/>
      </p:nvGrpSpPr>
      <p:grpSpPr>
        <a:xfrm>
          <a:off x="0" y="0"/>
          <a:ext cx="0" cy="0"/>
          <a:chOff x="0" y="0"/>
          <a:chExt cx="0" cy="0"/>
        </a:xfrm>
      </p:grpSpPr>
      <p:cxnSp>
        <p:nvCxnSpPr>
          <p:cNvPr id="9" name="Conector recto 8">
            <a:extLst>
              <a:ext uri="{FF2B5EF4-FFF2-40B4-BE49-F238E27FC236}">
                <a16:creationId xmlns="" xmlns:a16="http://schemas.microsoft.com/office/drawing/2014/main" id="{B01E790C-5D74-3945-B7F7-8B3964CF52AB}"/>
              </a:ext>
            </a:extLst>
          </p:cNvPr>
          <p:cNvCxnSpPr/>
          <p:nvPr userDrawn="1"/>
        </p:nvCxnSpPr>
        <p:spPr>
          <a:xfrm>
            <a:off x="0" y="6560175"/>
            <a:ext cx="121920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12" name="Forma libre 11">
            <a:extLst>
              <a:ext uri="{FF2B5EF4-FFF2-40B4-BE49-F238E27FC236}">
                <a16:creationId xmlns="" xmlns:a16="http://schemas.microsoft.com/office/drawing/2014/main" id="{DF70CD8A-DC90-C14D-BE67-D45FF40C9F52}"/>
              </a:ext>
            </a:extLst>
          </p:cNvPr>
          <p:cNvSpPr/>
          <p:nvPr userDrawn="1"/>
        </p:nvSpPr>
        <p:spPr>
          <a:xfrm rot="19283118">
            <a:off x="-1572951" y="-946668"/>
            <a:ext cx="8953128" cy="7961807"/>
          </a:xfrm>
          <a:custGeom>
            <a:avLst/>
            <a:gdLst>
              <a:gd name="connsiteX0" fmla="*/ 4375013 w 8957237"/>
              <a:gd name="connsiteY0" fmla="*/ 0 h 7965461"/>
              <a:gd name="connsiteX1" fmla="*/ 8957237 w 8957237"/>
              <a:gd name="connsiteY1" fmla="*/ 3659866 h 7965461"/>
              <a:gd name="connsiteX2" fmla="*/ 8862998 w 8957237"/>
              <a:gd name="connsiteY2" fmla="*/ 3715518 h 7965461"/>
              <a:gd name="connsiteX3" fmla="*/ 6705275 w 8957237"/>
              <a:gd name="connsiteY3" fmla="*/ 4935455 h 7965461"/>
              <a:gd name="connsiteX4" fmla="*/ 4986970 w 8957237"/>
              <a:gd name="connsiteY4" fmla="*/ 7164550 h 7965461"/>
              <a:gd name="connsiteX5" fmla="*/ 4038476 w 8957237"/>
              <a:gd name="connsiteY5" fmla="*/ 7861737 h 7965461"/>
              <a:gd name="connsiteX6" fmla="*/ 3804088 w 8957237"/>
              <a:gd name="connsiteY6" fmla="*/ 7965461 h 7965461"/>
              <a:gd name="connsiteX7" fmla="*/ 0 w 8957237"/>
              <a:gd name="connsiteY7" fmla="*/ 4927099 h 7965461"/>
              <a:gd name="connsiteX8" fmla="*/ 3891248 w 8957237"/>
              <a:gd name="connsiteY8" fmla="*/ 55180 h 7965461"/>
              <a:gd name="connsiteX9" fmla="*/ 3989266 w 8957237"/>
              <a:gd name="connsiteY9" fmla="*/ 45025 h 7965461"/>
              <a:gd name="connsiteX10" fmla="*/ 4264784 w 8957237"/>
              <a:gd name="connsiteY10" fmla="*/ 13727 h 796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57237" h="7965461">
                <a:moveTo>
                  <a:pt x="4375013" y="0"/>
                </a:moveTo>
                <a:lnTo>
                  <a:pt x="8957237" y="3659866"/>
                </a:lnTo>
                <a:lnTo>
                  <a:pt x="8862998" y="3715518"/>
                </a:lnTo>
                <a:cubicBezTo>
                  <a:pt x="8139111" y="4119378"/>
                  <a:pt x="7323736" y="4383755"/>
                  <a:pt x="6705275" y="4935455"/>
                </a:cubicBezTo>
                <a:cubicBezTo>
                  <a:pt x="6003524" y="5561405"/>
                  <a:pt x="5637402" y="6485004"/>
                  <a:pt x="4986970" y="7164550"/>
                </a:cubicBezTo>
                <a:cubicBezTo>
                  <a:pt x="4714466" y="7449169"/>
                  <a:pt x="4391463" y="7686544"/>
                  <a:pt x="4038476" y="7861737"/>
                </a:cubicBezTo>
                <a:lnTo>
                  <a:pt x="3804088" y="7965461"/>
                </a:lnTo>
                <a:lnTo>
                  <a:pt x="0" y="4927099"/>
                </a:lnTo>
                <a:lnTo>
                  <a:pt x="3891248" y="55180"/>
                </a:lnTo>
                <a:lnTo>
                  <a:pt x="3989266" y="45025"/>
                </a:lnTo>
                <a:cubicBezTo>
                  <a:pt x="4089307" y="34328"/>
                  <a:pt x="4180969" y="23860"/>
                  <a:pt x="4264784" y="13727"/>
                </a:cubicBezTo>
                <a:close/>
              </a:path>
            </a:pathLst>
          </a:custGeom>
          <a:solidFill>
            <a:srgbClr val="1994A4"/>
          </a:solidFill>
          <a:ln w="5409" cap="flat">
            <a:noFill/>
            <a:prstDash val="solid"/>
            <a:miter/>
          </a:ln>
        </p:spPr>
        <p:txBody>
          <a:bodyPr wrap="square" rtlCol="0" anchor="ctr">
            <a:noAutofit/>
          </a:bodyPr>
          <a:lstStyle/>
          <a:p>
            <a:endParaRPr lang="es-ES" dirty="0">
              <a:solidFill>
                <a:srgbClr val="D76734"/>
              </a:solidFill>
            </a:endParaRPr>
          </a:p>
        </p:txBody>
      </p:sp>
      <p:sp>
        <p:nvSpPr>
          <p:cNvPr id="39" name="Marcador de posición de imagen 38">
            <a:extLst>
              <a:ext uri="{FF2B5EF4-FFF2-40B4-BE49-F238E27FC236}">
                <a16:creationId xmlns="" xmlns:a16="http://schemas.microsoft.com/office/drawing/2014/main" id="{2D1E10E9-291B-9A43-AB8F-510C7A67ACFD}"/>
              </a:ext>
            </a:extLst>
          </p:cNvPr>
          <p:cNvSpPr>
            <a:spLocks noGrp="1"/>
          </p:cNvSpPr>
          <p:nvPr>
            <p:ph type="pic" sz="quarter" idx="10" hasCustomPrompt="1"/>
          </p:nvPr>
        </p:nvSpPr>
        <p:spPr>
          <a:xfrm>
            <a:off x="0" y="-18552"/>
            <a:ext cx="5356964" cy="6578102"/>
          </a:xfrm>
          <a:custGeom>
            <a:avLst/>
            <a:gdLst>
              <a:gd name="connsiteX0" fmla="*/ 0 w 5341856"/>
              <a:gd name="connsiteY0" fmla="*/ 0 h 6559550"/>
              <a:gd name="connsiteX1" fmla="*/ 5341856 w 5341856"/>
              <a:gd name="connsiteY1" fmla="*/ 0 h 6559550"/>
              <a:gd name="connsiteX2" fmla="*/ 5265523 w 5341856"/>
              <a:gd name="connsiteY2" fmla="*/ 135601 h 6559550"/>
              <a:gd name="connsiteX3" fmla="*/ 4972369 w 5341856"/>
              <a:gd name="connsiteY3" fmla="*/ 1098695 h 6559550"/>
              <a:gd name="connsiteX4" fmla="*/ 4935646 w 5341856"/>
              <a:gd name="connsiteY4" fmla="*/ 3505415 h 6559550"/>
              <a:gd name="connsiteX5" fmla="*/ 4081414 w 5341856"/>
              <a:gd name="connsiteY5" fmla="*/ 5445502 h 6559550"/>
              <a:gd name="connsiteX6" fmla="*/ 3871409 w 5341856"/>
              <a:gd name="connsiteY6" fmla="*/ 6438501 h 6559550"/>
              <a:gd name="connsiteX7" fmla="*/ 3883415 w 5341856"/>
              <a:gd name="connsiteY7" fmla="*/ 6559550 h 6559550"/>
              <a:gd name="connsiteX8" fmla="*/ 0 w 5341856"/>
              <a:gd name="connsiteY8" fmla="*/ 6559550 h 65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1856" h="6559550">
                <a:moveTo>
                  <a:pt x="0" y="0"/>
                </a:moveTo>
                <a:lnTo>
                  <a:pt x="5341856" y="0"/>
                </a:lnTo>
                <a:lnTo>
                  <a:pt x="5265523" y="135601"/>
                </a:lnTo>
                <a:cubicBezTo>
                  <a:pt x="5113302" y="436280"/>
                  <a:pt x="5013446" y="764222"/>
                  <a:pt x="4972369" y="1098695"/>
                </a:cubicBezTo>
                <a:cubicBezTo>
                  <a:pt x="4874425" y="1897177"/>
                  <a:pt x="5096183" y="2717398"/>
                  <a:pt x="4935646" y="3505415"/>
                </a:cubicBezTo>
                <a:cubicBezTo>
                  <a:pt x="4794187" y="4199932"/>
                  <a:pt x="4370767" y="4798338"/>
                  <a:pt x="4081414" y="5445502"/>
                </a:cubicBezTo>
                <a:cubicBezTo>
                  <a:pt x="3936737" y="5769084"/>
                  <a:pt x="3860839" y="6107782"/>
                  <a:pt x="3871409" y="6438501"/>
                </a:cubicBezTo>
                <a:lnTo>
                  <a:pt x="3883415" y="6559550"/>
                </a:lnTo>
                <a:lnTo>
                  <a:pt x="0" y="6559550"/>
                </a:lnTo>
                <a:close/>
              </a:path>
            </a:pathLst>
          </a:custGeom>
        </p:spPr>
        <p:txBody>
          <a:bodyPr wrap="square">
            <a:noAutofit/>
          </a:bodyPr>
          <a:lstStyle>
            <a:lvl1pPr marL="0" indent="0">
              <a:buNone/>
              <a:defRPr sz="1600">
                <a:solidFill>
                  <a:srgbClr val="505050"/>
                </a:solidFill>
              </a:defRPr>
            </a:lvl1pPr>
          </a:lstStyle>
          <a:p>
            <a:r>
              <a:rPr lang="es-ES" dirty="0"/>
              <a:t>Haz </a:t>
            </a:r>
            <a:r>
              <a:rPr lang="es-ES" dirty="0" err="1"/>
              <a:t>click</a:t>
            </a:r>
            <a:r>
              <a:rPr lang="es-ES" dirty="0"/>
              <a:t> en el cuadrado para cambiar la imagen</a:t>
            </a:r>
          </a:p>
        </p:txBody>
      </p:sp>
      <p:sp>
        <p:nvSpPr>
          <p:cNvPr id="41" name="Marcador de texto 40">
            <a:extLst>
              <a:ext uri="{FF2B5EF4-FFF2-40B4-BE49-F238E27FC236}">
                <a16:creationId xmlns="" xmlns:a16="http://schemas.microsoft.com/office/drawing/2014/main" id="{FCE25AF6-2616-0B44-96B8-468447244502}"/>
              </a:ext>
            </a:extLst>
          </p:cNvPr>
          <p:cNvSpPr>
            <a:spLocks noGrp="1"/>
          </p:cNvSpPr>
          <p:nvPr>
            <p:ph type="body" sz="quarter" idx="11" hasCustomPrompt="1"/>
          </p:nvPr>
        </p:nvSpPr>
        <p:spPr>
          <a:xfrm>
            <a:off x="6248400" y="2438400"/>
            <a:ext cx="4660900" cy="2209800"/>
          </a:xfrm>
          <a:prstGeom prst="rect">
            <a:avLst/>
          </a:prstGeom>
        </p:spPr>
        <p:txBody>
          <a:bodyPr/>
          <a:lstStyle>
            <a:lvl1pPr marL="0" indent="0">
              <a:buNone/>
              <a:defRPr sz="2400">
                <a:solidFill>
                  <a:srgbClr val="505050"/>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s-ES" dirty="0"/>
              <a:t>Texto</a:t>
            </a:r>
          </a:p>
        </p:txBody>
      </p:sp>
      <p:sp>
        <p:nvSpPr>
          <p:cNvPr id="2" name="Marcador de pie de página 1">
            <a:extLst>
              <a:ext uri="{FF2B5EF4-FFF2-40B4-BE49-F238E27FC236}">
                <a16:creationId xmlns="" xmlns:a16="http://schemas.microsoft.com/office/drawing/2014/main" id="{D40A56A3-E1E9-5946-8C2A-D5C278F3090A}"/>
              </a:ext>
            </a:extLst>
          </p:cNvPr>
          <p:cNvSpPr>
            <a:spLocks noGrp="1"/>
          </p:cNvSpPr>
          <p:nvPr>
            <p:ph type="ftr" sz="quarter" idx="12"/>
          </p:nvPr>
        </p:nvSpPr>
        <p:spPr/>
        <p:txBody>
          <a:bodyPr/>
          <a:lstStyle/>
          <a:p>
            <a:fld id="{E5ED4B78-5B97-9748-A1C9-0E349DE86C54}" type="slidenum">
              <a:rPr lang="es-ES" smtClean="0"/>
              <a:pPr/>
              <a:t>‹nº›</a:t>
            </a:fld>
            <a:endParaRPr lang="es-ES" dirty="0"/>
          </a:p>
        </p:txBody>
      </p:sp>
      <p:sp>
        <p:nvSpPr>
          <p:cNvPr id="8" name="Rectángulo 15">
            <a:extLst>
              <a:ext uri="{FF2B5EF4-FFF2-40B4-BE49-F238E27FC236}">
                <a16:creationId xmlns="" xmlns:a16="http://schemas.microsoft.com/office/drawing/2014/main" id="{B9AFBC06-6E9C-0A49-9AFC-D6288D0569EC}"/>
              </a:ext>
            </a:extLst>
          </p:cNvPr>
          <p:cNvSpPr/>
          <p:nvPr userDrawn="1"/>
        </p:nvSpPr>
        <p:spPr>
          <a:xfrm>
            <a:off x="259519" y="6564747"/>
            <a:ext cx="3456514" cy="261610"/>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a:cs typeface="Arial"/>
              </a:rPr>
              <a:t>Lógica de </a:t>
            </a:r>
            <a:r>
              <a:rPr lang="es-ES" sz="1100" dirty="0" err="1">
                <a:cs typeface="Arial"/>
              </a:rPr>
              <a:t>Programação</a:t>
            </a:r>
            <a:r>
              <a:rPr lang="es-ES" sz="1100" dirty="0">
                <a:cs typeface="Arial"/>
              </a:rPr>
              <a:t> </a:t>
            </a:r>
            <a:r>
              <a:rPr lang="es-ES" sz="1100" dirty="0" err="1">
                <a:cs typeface="Arial"/>
              </a:rPr>
              <a:t>com</a:t>
            </a:r>
            <a:r>
              <a:rPr lang="es-ES" sz="1100" dirty="0">
                <a:cs typeface="Arial"/>
              </a:rPr>
              <a:t> </a:t>
            </a:r>
            <a:r>
              <a:rPr lang="es-ES" sz="1100" dirty="0" err="1">
                <a:cs typeface="Arial"/>
              </a:rPr>
              <a:t>Javascript</a:t>
            </a:r>
            <a:r>
              <a:rPr lang="es-ES" sz="1100" dirty="0">
                <a:solidFill>
                  <a:srgbClr val="505050"/>
                </a:solidFill>
              </a:rPr>
              <a:t> – nov/2020</a:t>
            </a:r>
          </a:p>
        </p:txBody>
      </p:sp>
    </p:spTree>
    <p:extLst>
      <p:ext uri="{BB962C8B-B14F-4D97-AF65-F5344CB8AC3E}">
        <p14:creationId xmlns:p14="http://schemas.microsoft.com/office/powerpoint/2010/main" val="2864474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osición 2 fotos">
    <p:spTree>
      <p:nvGrpSpPr>
        <p:cNvPr id="1" name=""/>
        <p:cNvGrpSpPr/>
        <p:nvPr/>
      </p:nvGrpSpPr>
      <p:grpSpPr>
        <a:xfrm>
          <a:off x="0" y="0"/>
          <a:ext cx="0" cy="0"/>
          <a:chOff x="0" y="0"/>
          <a:chExt cx="0" cy="0"/>
        </a:xfrm>
      </p:grpSpPr>
      <p:sp>
        <p:nvSpPr>
          <p:cNvPr id="11" name="Marcador de posición de imagen 10">
            <a:extLst>
              <a:ext uri="{FF2B5EF4-FFF2-40B4-BE49-F238E27FC236}">
                <a16:creationId xmlns="" xmlns:a16="http://schemas.microsoft.com/office/drawing/2014/main" id="{0198922D-8AC0-7B47-9DE1-3F7E162D9E9C}"/>
              </a:ext>
            </a:extLst>
          </p:cNvPr>
          <p:cNvSpPr>
            <a:spLocks noGrp="1"/>
          </p:cNvSpPr>
          <p:nvPr>
            <p:ph type="pic" sz="quarter" idx="11" hasCustomPrompt="1"/>
          </p:nvPr>
        </p:nvSpPr>
        <p:spPr>
          <a:xfrm>
            <a:off x="0" y="2819401"/>
            <a:ext cx="12192000" cy="3741558"/>
          </a:xfrm>
          <a:custGeom>
            <a:avLst/>
            <a:gdLst>
              <a:gd name="connsiteX0" fmla="*/ 8341274 w 12192000"/>
              <a:gd name="connsiteY0" fmla="*/ 672 h 2846351"/>
              <a:gd name="connsiteX1" fmla="*/ 9791960 w 12192000"/>
              <a:gd name="connsiteY1" fmla="*/ 62367 h 2846351"/>
              <a:gd name="connsiteX2" fmla="*/ 11979782 w 12192000"/>
              <a:gd name="connsiteY2" fmla="*/ 92372 h 2846351"/>
              <a:gd name="connsiteX3" fmla="*/ 12113150 w 12192000"/>
              <a:gd name="connsiteY3" fmla="*/ 56705 h 2846351"/>
              <a:gd name="connsiteX4" fmla="*/ 12192000 w 12192000"/>
              <a:gd name="connsiteY4" fmla="*/ 30080 h 2846351"/>
              <a:gd name="connsiteX5" fmla="*/ 12192000 w 12192000"/>
              <a:gd name="connsiteY5" fmla="*/ 2846351 h 2846351"/>
              <a:gd name="connsiteX6" fmla="*/ 0 w 12192000"/>
              <a:gd name="connsiteY6" fmla="*/ 2846351 h 2846351"/>
              <a:gd name="connsiteX7" fmla="*/ 0 w 12192000"/>
              <a:gd name="connsiteY7" fmla="*/ 780914 h 2846351"/>
              <a:gd name="connsiteX8" fmla="*/ 157 w 12192000"/>
              <a:gd name="connsiteY8" fmla="*/ 780969 h 2846351"/>
              <a:gd name="connsiteX9" fmla="*/ 2789831 w 12192000"/>
              <a:gd name="connsiteY9" fmla="*/ 912403 h 2846351"/>
              <a:gd name="connsiteX10" fmla="*/ 5935814 w 12192000"/>
              <a:gd name="connsiteY10" fmla="*/ 234885 h 2846351"/>
              <a:gd name="connsiteX11" fmla="*/ 8341274 w 12192000"/>
              <a:gd name="connsiteY11" fmla="*/ 672 h 284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846351">
                <a:moveTo>
                  <a:pt x="8341274" y="672"/>
                </a:moveTo>
                <a:cubicBezTo>
                  <a:pt x="8825016" y="-4089"/>
                  <a:pt x="9309242" y="16448"/>
                  <a:pt x="9791960" y="62367"/>
                </a:cubicBezTo>
                <a:cubicBezTo>
                  <a:pt x="10521636" y="131825"/>
                  <a:pt x="11266064" y="258418"/>
                  <a:pt x="11979782" y="92372"/>
                </a:cubicBezTo>
                <a:cubicBezTo>
                  <a:pt x="12024389" y="81994"/>
                  <a:pt x="12068896" y="70088"/>
                  <a:pt x="12113150" y="56705"/>
                </a:cubicBezTo>
                <a:lnTo>
                  <a:pt x="12192000" y="30080"/>
                </a:lnTo>
                <a:lnTo>
                  <a:pt x="12192000" y="2846351"/>
                </a:lnTo>
                <a:lnTo>
                  <a:pt x="0" y="2846351"/>
                </a:lnTo>
                <a:lnTo>
                  <a:pt x="0" y="780914"/>
                </a:lnTo>
                <a:lnTo>
                  <a:pt x="157" y="780969"/>
                </a:lnTo>
                <a:cubicBezTo>
                  <a:pt x="887725" y="1067977"/>
                  <a:pt x="1861550" y="1054041"/>
                  <a:pt x="2789831" y="912403"/>
                </a:cubicBezTo>
                <a:cubicBezTo>
                  <a:pt x="3850722" y="750534"/>
                  <a:pt x="4881105" y="431507"/>
                  <a:pt x="5935814" y="234885"/>
                </a:cubicBezTo>
                <a:cubicBezTo>
                  <a:pt x="6730144" y="86809"/>
                  <a:pt x="7535037" y="8606"/>
                  <a:pt x="8341274" y="672"/>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s-ES" sz="1600" kern="1200" dirty="0" smtClean="0">
                <a:solidFill>
                  <a:srgbClr val="505050"/>
                </a:solidFill>
                <a:latin typeface="+mn-lt"/>
                <a:ea typeface="+mn-ea"/>
                <a:cs typeface="+mn-cs"/>
              </a:defRPr>
            </a:lvl1pPr>
          </a:lstStyle>
          <a:p>
            <a:r>
              <a:rPr lang="es-ES" dirty="0"/>
              <a:t>Haz </a:t>
            </a:r>
            <a:r>
              <a:rPr lang="es-ES" dirty="0" err="1"/>
              <a:t>click</a:t>
            </a:r>
            <a:r>
              <a:rPr lang="es-ES" dirty="0"/>
              <a:t> en el cuadrado para cambiar la imagen</a:t>
            </a:r>
          </a:p>
          <a:p>
            <a:endParaRPr lang="es-ES" dirty="0"/>
          </a:p>
        </p:txBody>
      </p:sp>
      <p:cxnSp>
        <p:nvCxnSpPr>
          <p:cNvPr id="15" name="Conector recto 14">
            <a:extLst>
              <a:ext uri="{FF2B5EF4-FFF2-40B4-BE49-F238E27FC236}">
                <a16:creationId xmlns="" xmlns:a16="http://schemas.microsoft.com/office/drawing/2014/main" id="{3D0A66B1-9162-A84C-95BD-D90AC9EB652D}"/>
              </a:ext>
            </a:extLst>
          </p:cNvPr>
          <p:cNvCxnSpPr/>
          <p:nvPr userDrawn="1"/>
        </p:nvCxnSpPr>
        <p:spPr>
          <a:xfrm>
            <a:off x="0" y="6560175"/>
            <a:ext cx="121920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50" name="Marcador de posición de imagen 49">
            <a:extLst>
              <a:ext uri="{FF2B5EF4-FFF2-40B4-BE49-F238E27FC236}">
                <a16:creationId xmlns="" xmlns:a16="http://schemas.microsoft.com/office/drawing/2014/main" id="{F796F258-7629-9244-9F8D-1DD8637F245E}"/>
              </a:ext>
            </a:extLst>
          </p:cNvPr>
          <p:cNvSpPr>
            <a:spLocks noGrp="1"/>
          </p:cNvSpPr>
          <p:nvPr>
            <p:ph type="pic" sz="quarter" idx="13" hasCustomPrompt="1"/>
          </p:nvPr>
        </p:nvSpPr>
        <p:spPr>
          <a:xfrm>
            <a:off x="1" y="0"/>
            <a:ext cx="7190719" cy="4176183"/>
          </a:xfrm>
          <a:custGeom>
            <a:avLst/>
            <a:gdLst>
              <a:gd name="connsiteX0" fmla="*/ 0 w 7190719"/>
              <a:gd name="connsiteY0" fmla="*/ 0 h 4123767"/>
              <a:gd name="connsiteX1" fmla="*/ 7190719 w 7190719"/>
              <a:gd name="connsiteY1" fmla="*/ 0 h 4123767"/>
              <a:gd name="connsiteX2" fmla="*/ 7038033 w 7190719"/>
              <a:gd name="connsiteY2" fmla="*/ 246968 h 4123767"/>
              <a:gd name="connsiteX3" fmla="*/ 6645680 w 7190719"/>
              <a:gd name="connsiteY3" fmla="*/ 1107550 h 4123767"/>
              <a:gd name="connsiteX4" fmla="*/ 5653891 w 7190719"/>
              <a:gd name="connsiteY4" fmla="*/ 2764138 h 4123767"/>
              <a:gd name="connsiteX5" fmla="*/ 5257618 w 7190719"/>
              <a:gd name="connsiteY5" fmla="*/ 3193653 h 4123767"/>
              <a:gd name="connsiteX6" fmla="*/ 5181343 w 7190719"/>
              <a:gd name="connsiteY6" fmla="*/ 3292675 h 4123767"/>
              <a:gd name="connsiteX7" fmla="*/ 4722305 w 7190719"/>
              <a:gd name="connsiteY7" fmla="*/ 3446633 h 4123767"/>
              <a:gd name="connsiteX8" fmla="*/ 3233843 w 7190719"/>
              <a:gd name="connsiteY8" fmla="*/ 3898415 h 4123767"/>
              <a:gd name="connsiteX9" fmla="*/ 162574 w 7190719"/>
              <a:gd name="connsiteY9" fmla="*/ 3912586 h 4123767"/>
              <a:gd name="connsiteX10" fmla="*/ 0 w 7190719"/>
              <a:gd name="connsiteY10" fmla="*/ 3853739 h 412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90719" h="4123767">
                <a:moveTo>
                  <a:pt x="0" y="0"/>
                </a:moveTo>
                <a:lnTo>
                  <a:pt x="7190719" y="0"/>
                </a:lnTo>
                <a:lnTo>
                  <a:pt x="7038033" y="246968"/>
                </a:lnTo>
                <a:cubicBezTo>
                  <a:pt x="6883542" y="522572"/>
                  <a:pt x="6752300" y="811394"/>
                  <a:pt x="6645680" y="1107550"/>
                </a:cubicBezTo>
                <a:cubicBezTo>
                  <a:pt x="6431105" y="1703399"/>
                  <a:pt x="6082910" y="2299950"/>
                  <a:pt x="5653891" y="2764138"/>
                </a:cubicBezTo>
                <a:cubicBezTo>
                  <a:pt x="5522262" y="2906508"/>
                  <a:pt x="5383553" y="3045822"/>
                  <a:pt x="5257618" y="3193653"/>
                </a:cubicBezTo>
                <a:lnTo>
                  <a:pt x="5181343" y="3292675"/>
                </a:lnTo>
                <a:lnTo>
                  <a:pt x="4722305" y="3446633"/>
                </a:lnTo>
                <a:cubicBezTo>
                  <a:pt x="4230498" y="3612360"/>
                  <a:pt x="3737565" y="3773971"/>
                  <a:pt x="3233843" y="3898415"/>
                </a:cubicBezTo>
                <a:cubicBezTo>
                  <a:pt x="2226399" y="4147306"/>
                  <a:pt x="1147045" y="4240790"/>
                  <a:pt x="162574" y="3912586"/>
                </a:cubicBezTo>
                <a:lnTo>
                  <a:pt x="0" y="3853739"/>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s-ES" sz="1600" kern="1200" dirty="0">
                <a:solidFill>
                  <a:srgbClr val="505050"/>
                </a:solidFill>
                <a:latin typeface="+mn-lt"/>
                <a:ea typeface="+mn-ea"/>
                <a:cs typeface="+mn-cs"/>
              </a:defRPr>
            </a:lvl1pPr>
          </a:lstStyle>
          <a:p>
            <a:r>
              <a:rPr lang="es-ES" dirty="0"/>
              <a:t>Haz </a:t>
            </a:r>
            <a:r>
              <a:rPr lang="es-ES" dirty="0" err="1"/>
              <a:t>click</a:t>
            </a:r>
            <a:r>
              <a:rPr lang="es-ES" dirty="0"/>
              <a:t> en el cuadrado para cambiar la imagen</a:t>
            </a:r>
          </a:p>
        </p:txBody>
      </p:sp>
      <p:sp>
        <p:nvSpPr>
          <p:cNvPr id="51" name="Marcador de texto 40">
            <a:extLst>
              <a:ext uri="{FF2B5EF4-FFF2-40B4-BE49-F238E27FC236}">
                <a16:creationId xmlns="" xmlns:a16="http://schemas.microsoft.com/office/drawing/2014/main" id="{52A6A6CD-1CAC-8643-9BA3-C5798D4B990E}"/>
              </a:ext>
            </a:extLst>
          </p:cNvPr>
          <p:cNvSpPr>
            <a:spLocks noGrp="1"/>
          </p:cNvSpPr>
          <p:nvPr>
            <p:ph type="body" sz="quarter" idx="14" hasCustomPrompt="1"/>
          </p:nvPr>
        </p:nvSpPr>
        <p:spPr>
          <a:xfrm>
            <a:off x="7190720" y="1305800"/>
            <a:ext cx="3374066" cy="1186577"/>
          </a:xfrm>
          <a:prstGeom prst="rect">
            <a:avLst/>
          </a:prstGeom>
        </p:spPr>
        <p:txBody>
          <a:bodyPr/>
          <a:lstStyle>
            <a:lvl1pPr marL="0" indent="0">
              <a:buNone/>
              <a:defRPr sz="1600">
                <a:solidFill>
                  <a:srgbClr val="505050"/>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s-ES" dirty="0"/>
              <a:t>Texto</a:t>
            </a:r>
          </a:p>
        </p:txBody>
      </p:sp>
      <p:sp>
        <p:nvSpPr>
          <p:cNvPr id="2" name="Marcador de pie de página 1">
            <a:extLst>
              <a:ext uri="{FF2B5EF4-FFF2-40B4-BE49-F238E27FC236}">
                <a16:creationId xmlns="" xmlns:a16="http://schemas.microsoft.com/office/drawing/2014/main" id="{A95DE0BD-32FF-9F4E-8F56-E6458732E54C}"/>
              </a:ext>
            </a:extLst>
          </p:cNvPr>
          <p:cNvSpPr>
            <a:spLocks noGrp="1"/>
          </p:cNvSpPr>
          <p:nvPr>
            <p:ph type="ftr" sz="quarter" idx="15"/>
          </p:nvPr>
        </p:nvSpPr>
        <p:spPr/>
        <p:txBody>
          <a:bodyPr/>
          <a:lstStyle/>
          <a:p>
            <a:fld id="{E5ED4B78-5B97-9748-A1C9-0E349DE86C54}" type="slidenum">
              <a:rPr lang="es-ES" smtClean="0"/>
              <a:pPr/>
              <a:t>‹nº›</a:t>
            </a:fld>
            <a:endParaRPr lang="es-ES" dirty="0"/>
          </a:p>
        </p:txBody>
      </p:sp>
      <p:sp>
        <p:nvSpPr>
          <p:cNvPr id="8" name="Rectángulo 15">
            <a:extLst>
              <a:ext uri="{FF2B5EF4-FFF2-40B4-BE49-F238E27FC236}">
                <a16:creationId xmlns="" xmlns:a16="http://schemas.microsoft.com/office/drawing/2014/main" id="{B9AFBC06-6E9C-0A49-9AFC-D6288D0569EC}"/>
              </a:ext>
            </a:extLst>
          </p:cNvPr>
          <p:cNvSpPr/>
          <p:nvPr userDrawn="1"/>
        </p:nvSpPr>
        <p:spPr>
          <a:xfrm>
            <a:off x="259519" y="6564747"/>
            <a:ext cx="3456514" cy="261610"/>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a:cs typeface="Arial"/>
              </a:rPr>
              <a:t>Lógica de </a:t>
            </a:r>
            <a:r>
              <a:rPr lang="es-ES" sz="1100" dirty="0" err="1">
                <a:cs typeface="Arial"/>
              </a:rPr>
              <a:t>Programação</a:t>
            </a:r>
            <a:r>
              <a:rPr lang="es-ES" sz="1100" dirty="0">
                <a:cs typeface="Arial"/>
              </a:rPr>
              <a:t> </a:t>
            </a:r>
            <a:r>
              <a:rPr lang="es-ES" sz="1100" dirty="0" err="1">
                <a:cs typeface="Arial"/>
              </a:rPr>
              <a:t>com</a:t>
            </a:r>
            <a:r>
              <a:rPr lang="es-ES" sz="1100" dirty="0">
                <a:cs typeface="Arial"/>
              </a:rPr>
              <a:t> </a:t>
            </a:r>
            <a:r>
              <a:rPr lang="es-ES" sz="1100" dirty="0" err="1">
                <a:cs typeface="Arial"/>
              </a:rPr>
              <a:t>Javascript</a:t>
            </a:r>
            <a:r>
              <a:rPr lang="es-ES" sz="1100" dirty="0">
                <a:solidFill>
                  <a:srgbClr val="505050"/>
                </a:solidFill>
              </a:rPr>
              <a:t> – nov/2020</a:t>
            </a:r>
          </a:p>
        </p:txBody>
      </p:sp>
    </p:spTree>
    <p:extLst>
      <p:ext uri="{BB962C8B-B14F-4D97-AF65-F5344CB8AC3E}">
        <p14:creationId xmlns:p14="http://schemas.microsoft.com/office/powerpoint/2010/main" val="2188488765"/>
      </p:ext>
    </p:extLst>
  </p:cSld>
  <p:clrMapOvr>
    <a:masterClrMapping/>
  </p:clrMapOvr>
  <p:extLst>
    <p:ext uri="{DCECCB84-F9BA-43D5-87BE-67443E8EF086}">
      <p15:sldGuideLst xmlns:p15="http://schemas.microsoft.com/office/powerpoint/2012/main">
        <p15:guide id="1" pos="189" userDrawn="1">
          <p15:clr>
            <a:srgbClr val="FBAE40"/>
          </p15:clr>
        </p15:guide>
        <p15:guide id="2" orient="horz" pos="187" userDrawn="1">
          <p15:clr>
            <a:srgbClr val="FBAE40"/>
          </p15:clr>
        </p15:guide>
        <p15:guide id="4" orient="horz" pos="4133" userDrawn="1">
          <p15:clr>
            <a:srgbClr val="FBAE40"/>
          </p15:clr>
        </p15:guide>
        <p15:guide id="5" orient="horz" pos="368" userDrawn="1">
          <p15:clr>
            <a:srgbClr val="FBAE40"/>
          </p15:clr>
        </p15:guide>
        <p15:guide id="6" pos="39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inferior + texto largo">
    <p:spTree>
      <p:nvGrpSpPr>
        <p:cNvPr id="1" name=""/>
        <p:cNvGrpSpPr/>
        <p:nvPr/>
      </p:nvGrpSpPr>
      <p:grpSpPr>
        <a:xfrm>
          <a:off x="0" y="0"/>
          <a:ext cx="0" cy="0"/>
          <a:chOff x="0" y="0"/>
          <a:chExt cx="0" cy="0"/>
        </a:xfrm>
      </p:grpSpPr>
      <p:cxnSp>
        <p:nvCxnSpPr>
          <p:cNvPr id="15" name="Conector recto 14">
            <a:extLst>
              <a:ext uri="{FF2B5EF4-FFF2-40B4-BE49-F238E27FC236}">
                <a16:creationId xmlns="" xmlns:a16="http://schemas.microsoft.com/office/drawing/2014/main" id="{3D0A66B1-9162-A84C-95BD-D90AC9EB652D}"/>
              </a:ext>
            </a:extLst>
          </p:cNvPr>
          <p:cNvCxnSpPr/>
          <p:nvPr userDrawn="1"/>
        </p:nvCxnSpPr>
        <p:spPr>
          <a:xfrm>
            <a:off x="0" y="6560175"/>
            <a:ext cx="121920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17" name="Marcador de número de diapositiva 2">
            <a:extLst>
              <a:ext uri="{FF2B5EF4-FFF2-40B4-BE49-F238E27FC236}">
                <a16:creationId xmlns="" xmlns:a16="http://schemas.microsoft.com/office/drawing/2014/main" id="{1FA7FD56-08FA-1448-9522-D4B3D3D22D3F}"/>
              </a:ext>
            </a:extLst>
          </p:cNvPr>
          <p:cNvSpPr>
            <a:spLocks noGrp="1"/>
          </p:cNvSpPr>
          <p:nvPr>
            <p:ph type="sldNum" sz="quarter" idx="12"/>
          </p:nvPr>
        </p:nvSpPr>
        <p:spPr>
          <a:xfrm>
            <a:off x="11527200" y="6522858"/>
            <a:ext cx="598170" cy="365125"/>
          </a:xfrm>
          <a:prstGeom prst="rect">
            <a:avLst/>
          </a:prstGeom>
        </p:spPr>
        <p:txBody>
          <a:bodyPr/>
          <a:lstStyle/>
          <a:p>
            <a:fld id="{122868C0-15F9-6446-8284-6EA5930D29A1}" type="slidenum">
              <a:rPr lang="es-ES" smtClean="0"/>
              <a:pPr/>
              <a:t>‹nº›</a:t>
            </a:fld>
            <a:endParaRPr lang="es-ES" dirty="0"/>
          </a:p>
        </p:txBody>
      </p:sp>
      <p:sp>
        <p:nvSpPr>
          <p:cNvPr id="3" name="Marcador de texto 2">
            <a:extLst>
              <a:ext uri="{FF2B5EF4-FFF2-40B4-BE49-F238E27FC236}">
                <a16:creationId xmlns="" xmlns:a16="http://schemas.microsoft.com/office/drawing/2014/main" id="{6C4DFCFB-B166-E946-BF16-7899DF754830}"/>
              </a:ext>
            </a:extLst>
          </p:cNvPr>
          <p:cNvSpPr>
            <a:spLocks noGrp="1"/>
          </p:cNvSpPr>
          <p:nvPr>
            <p:ph type="body" sz="quarter" idx="13" hasCustomPrompt="1"/>
          </p:nvPr>
        </p:nvSpPr>
        <p:spPr>
          <a:xfrm>
            <a:off x="300038" y="296863"/>
            <a:ext cx="5568950" cy="287337"/>
          </a:xfrm>
          <a:prstGeom prst="rect">
            <a:avLst/>
          </a:prstGeom>
        </p:spPr>
        <p:txBody>
          <a:bodyPr/>
          <a:lstStyle>
            <a:lvl1pPr marL="0" indent="0">
              <a:buNone/>
              <a:defRPr lang="es-ES" sz="24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19" name="Marcador de posición de imagen 18">
            <a:extLst>
              <a:ext uri="{FF2B5EF4-FFF2-40B4-BE49-F238E27FC236}">
                <a16:creationId xmlns="" xmlns:a16="http://schemas.microsoft.com/office/drawing/2014/main" id="{F8550DA7-D6DA-DF4B-A2AF-43763B56A650}"/>
              </a:ext>
            </a:extLst>
          </p:cNvPr>
          <p:cNvSpPr>
            <a:spLocks noGrp="1"/>
          </p:cNvSpPr>
          <p:nvPr>
            <p:ph type="pic" sz="quarter" idx="14" hasCustomPrompt="1"/>
          </p:nvPr>
        </p:nvSpPr>
        <p:spPr>
          <a:xfrm>
            <a:off x="0" y="3049917"/>
            <a:ext cx="12192000" cy="3514830"/>
          </a:xfrm>
          <a:custGeom>
            <a:avLst/>
            <a:gdLst>
              <a:gd name="connsiteX0" fmla="*/ 12192000 w 12192000"/>
              <a:gd name="connsiteY0" fmla="*/ 0 h 3514830"/>
              <a:gd name="connsiteX1" fmla="*/ 12192000 w 12192000"/>
              <a:gd name="connsiteY1" fmla="*/ 3514830 h 3514830"/>
              <a:gd name="connsiteX2" fmla="*/ 0 w 12192000"/>
              <a:gd name="connsiteY2" fmla="*/ 3514830 h 3514830"/>
              <a:gd name="connsiteX3" fmla="*/ 0 w 12192000"/>
              <a:gd name="connsiteY3" fmla="*/ 2371243 h 3514830"/>
              <a:gd name="connsiteX4" fmla="*/ 145993 w 12192000"/>
              <a:gd name="connsiteY4" fmla="*/ 2414890 h 3514830"/>
              <a:gd name="connsiteX5" fmla="*/ 1490410 w 12192000"/>
              <a:gd name="connsiteY5" fmla="*/ 2543131 h 3514830"/>
              <a:gd name="connsiteX6" fmla="*/ 5415238 w 12192000"/>
              <a:gd name="connsiteY6" fmla="*/ 1437657 h 3514830"/>
              <a:gd name="connsiteX7" fmla="*/ 9466186 w 12192000"/>
              <a:gd name="connsiteY7" fmla="*/ 412831 h 3514830"/>
              <a:gd name="connsiteX8" fmla="*/ 11953976 w 12192000"/>
              <a:gd name="connsiteY8" fmla="*/ 111019 h 3514830"/>
              <a:gd name="connsiteX9" fmla="*/ 12097384 w 12192000"/>
              <a:gd name="connsiteY9" fmla="*/ 50115 h 351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514830">
                <a:moveTo>
                  <a:pt x="12192000" y="0"/>
                </a:moveTo>
                <a:lnTo>
                  <a:pt x="12192000" y="3514830"/>
                </a:lnTo>
                <a:lnTo>
                  <a:pt x="0" y="3514830"/>
                </a:lnTo>
                <a:lnTo>
                  <a:pt x="0" y="2371243"/>
                </a:lnTo>
                <a:lnTo>
                  <a:pt x="145993" y="2414890"/>
                </a:lnTo>
                <a:cubicBezTo>
                  <a:pt x="604242" y="2537005"/>
                  <a:pt x="1066877" y="2585676"/>
                  <a:pt x="1490410" y="2543131"/>
                </a:cubicBezTo>
                <a:cubicBezTo>
                  <a:pt x="2845714" y="2406984"/>
                  <a:pt x="4183569" y="2020029"/>
                  <a:pt x="5415238" y="1437657"/>
                </a:cubicBezTo>
                <a:cubicBezTo>
                  <a:pt x="6654358" y="851902"/>
                  <a:pt x="8099407" y="469174"/>
                  <a:pt x="9466186" y="412831"/>
                </a:cubicBezTo>
                <a:cubicBezTo>
                  <a:pt x="10304730" y="378412"/>
                  <a:pt x="11168022" y="405988"/>
                  <a:pt x="11953976" y="111019"/>
                </a:cubicBezTo>
                <a:cubicBezTo>
                  <a:pt x="12003098" y="92583"/>
                  <a:pt x="12050915" y="72247"/>
                  <a:pt x="12097384" y="50115"/>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es-ES" sz="1600" kern="1200" dirty="0" smtClean="0">
                <a:solidFill>
                  <a:srgbClr val="505050"/>
                </a:solidFill>
                <a:latin typeface="+mn-lt"/>
                <a:ea typeface="+mn-ea"/>
                <a:cs typeface="+mn-cs"/>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dirty="0"/>
              <a:t>Haz </a:t>
            </a:r>
            <a:r>
              <a:rPr lang="es-ES" dirty="0" err="1"/>
              <a:t>click</a:t>
            </a:r>
            <a:r>
              <a:rPr lang="es-ES" dirty="0"/>
              <a:t> en el cuadrado para cambiar la imagen</a:t>
            </a:r>
          </a:p>
          <a:p>
            <a:endParaRPr lang="es-ES" dirty="0"/>
          </a:p>
        </p:txBody>
      </p:sp>
      <p:sp>
        <p:nvSpPr>
          <p:cNvPr id="7" name="Marcador de texto 6">
            <a:extLst>
              <a:ext uri="{FF2B5EF4-FFF2-40B4-BE49-F238E27FC236}">
                <a16:creationId xmlns="" xmlns:a16="http://schemas.microsoft.com/office/drawing/2014/main" id="{93595B66-72D6-3446-88A7-2FBCC3429E0E}"/>
              </a:ext>
            </a:extLst>
          </p:cNvPr>
          <p:cNvSpPr>
            <a:spLocks noGrp="1"/>
          </p:cNvSpPr>
          <p:nvPr>
            <p:ph type="body" sz="quarter" idx="15" hasCustomPrompt="1"/>
          </p:nvPr>
        </p:nvSpPr>
        <p:spPr>
          <a:xfrm>
            <a:off x="300038" y="1369528"/>
            <a:ext cx="9332912" cy="1985963"/>
          </a:xfrm>
          <a:prstGeom prst="rect">
            <a:avLst/>
          </a:prstGeom>
        </p:spPr>
        <p:txBody>
          <a:bodyPr/>
          <a:lstStyle>
            <a:lvl1pPr marL="0" indent="0">
              <a:buNone/>
              <a:defRPr sz="1400">
                <a:solidFill>
                  <a:srgbClr val="505050"/>
                </a:solidFill>
              </a:defRPr>
            </a:lvl1pPr>
          </a:lstStyle>
          <a:p>
            <a:pPr lvl="0"/>
            <a:r>
              <a:rPr lang="es-ES" dirty="0"/>
              <a:t>Texto</a:t>
            </a:r>
          </a:p>
        </p:txBody>
      </p:sp>
      <p:sp>
        <p:nvSpPr>
          <p:cNvPr id="8" name="Marcador de texto 15">
            <a:extLst>
              <a:ext uri="{FF2B5EF4-FFF2-40B4-BE49-F238E27FC236}">
                <a16:creationId xmlns="" xmlns:a16="http://schemas.microsoft.com/office/drawing/2014/main" id="{38C77855-ACDF-0C47-9D1B-9865501301BB}"/>
              </a:ext>
            </a:extLst>
          </p:cNvPr>
          <p:cNvSpPr>
            <a:spLocks noGrp="1"/>
          </p:cNvSpPr>
          <p:nvPr>
            <p:ph type="body" sz="quarter" idx="16" hasCustomPrompt="1"/>
          </p:nvPr>
        </p:nvSpPr>
        <p:spPr>
          <a:xfrm>
            <a:off x="300038" y="773664"/>
            <a:ext cx="6767513" cy="406400"/>
          </a:xfrm>
          <a:prstGeom prst="rect">
            <a:avLst/>
          </a:prstGeom>
        </p:spPr>
        <p:txBody>
          <a:bodyPr/>
          <a:lstStyle>
            <a:lvl1pPr marL="0" indent="0">
              <a:buNone/>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1pPr>
            <a:lvl2pP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2pPr>
            <a:lvl3pP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3pPr>
            <a:lvl4pP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4pPr>
            <a:lvl5pPr>
              <a:defRPr lang="es-ES" sz="1600" kern="1200" dirty="0">
                <a:solidFill>
                  <a:schemeClr val="bg1">
                    <a:lumMod val="65000"/>
                  </a:schemeClr>
                </a:solidFill>
                <a:latin typeface="Arial" panose="020B0604020202020204" pitchFamily="34" charset="0"/>
                <a:ea typeface="+mn-ea"/>
                <a:cs typeface="Arial" panose="020B0604020202020204" pitchFamily="34" charset="0"/>
              </a:defRPr>
            </a:lvl5pPr>
          </a:lstStyle>
          <a:p>
            <a:pPr lvl="0"/>
            <a:r>
              <a:rPr lang="es-ES" dirty="0"/>
              <a:t>Subtítulo</a:t>
            </a:r>
          </a:p>
        </p:txBody>
      </p:sp>
      <p:sp>
        <p:nvSpPr>
          <p:cNvPr id="9" name="Rectángulo 15">
            <a:extLst>
              <a:ext uri="{FF2B5EF4-FFF2-40B4-BE49-F238E27FC236}">
                <a16:creationId xmlns="" xmlns:a16="http://schemas.microsoft.com/office/drawing/2014/main" id="{B9AFBC06-6E9C-0A49-9AFC-D6288D0569EC}"/>
              </a:ext>
            </a:extLst>
          </p:cNvPr>
          <p:cNvSpPr/>
          <p:nvPr userDrawn="1"/>
        </p:nvSpPr>
        <p:spPr>
          <a:xfrm>
            <a:off x="259519" y="6564747"/>
            <a:ext cx="3456514" cy="261610"/>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a:cs typeface="Arial"/>
              </a:rPr>
              <a:t>Lógica de </a:t>
            </a:r>
            <a:r>
              <a:rPr lang="es-ES" sz="1100" dirty="0" err="1">
                <a:cs typeface="Arial"/>
              </a:rPr>
              <a:t>Programação</a:t>
            </a:r>
            <a:r>
              <a:rPr lang="es-ES" sz="1100" dirty="0">
                <a:cs typeface="Arial"/>
              </a:rPr>
              <a:t> </a:t>
            </a:r>
            <a:r>
              <a:rPr lang="es-ES" sz="1100" dirty="0" err="1">
                <a:cs typeface="Arial"/>
              </a:rPr>
              <a:t>com</a:t>
            </a:r>
            <a:r>
              <a:rPr lang="es-ES" sz="1100" dirty="0">
                <a:cs typeface="Arial"/>
              </a:rPr>
              <a:t> </a:t>
            </a:r>
            <a:r>
              <a:rPr lang="es-ES" sz="1100" dirty="0" err="1">
                <a:cs typeface="Arial"/>
              </a:rPr>
              <a:t>Javascript</a:t>
            </a:r>
            <a:r>
              <a:rPr lang="es-ES" sz="1100" dirty="0">
                <a:solidFill>
                  <a:srgbClr val="505050"/>
                </a:solidFill>
              </a:rPr>
              <a:t> – nov/2020</a:t>
            </a:r>
          </a:p>
        </p:txBody>
      </p:sp>
    </p:spTree>
    <p:extLst>
      <p:ext uri="{BB962C8B-B14F-4D97-AF65-F5344CB8AC3E}">
        <p14:creationId xmlns:p14="http://schemas.microsoft.com/office/powerpoint/2010/main" val="3693448439"/>
      </p:ext>
    </p:extLst>
  </p:cSld>
  <p:clrMapOvr>
    <a:masterClrMapping/>
  </p:clrMapOvr>
  <p:extLst>
    <p:ext uri="{DCECCB84-F9BA-43D5-87BE-67443E8EF086}">
      <p15:sldGuideLst xmlns:p15="http://schemas.microsoft.com/office/powerpoint/2012/main">
        <p15:guide id="1" pos="189">
          <p15:clr>
            <a:srgbClr val="FBAE40"/>
          </p15:clr>
        </p15:guide>
        <p15:guide id="2" orient="horz" pos="187">
          <p15:clr>
            <a:srgbClr val="FBAE40"/>
          </p15:clr>
        </p15:guide>
        <p15:guide id="4" orient="horz" pos="4133">
          <p15:clr>
            <a:srgbClr val="FBAE40"/>
          </p15:clr>
        </p15:guide>
        <p15:guide id="5" orient="horz" pos="368">
          <p15:clr>
            <a:srgbClr val="FBAE40"/>
          </p15:clr>
        </p15:guide>
        <p15:guide id="6" pos="39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ular + Subtitular + texto largo">
    <p:spTree>
      <p:nvGrpSpPr>
        <p:cNvPr id="1" name=""/>
        <p:cNvGrpSpPr/>
        <p:nvPr/>
      </p:nvGrpSpPr>
      <p:grpSpPr>
        <a:xfrm>
          <a:off x="0" y="0"/>
          <a:ext cx="0" cy="0"/>
          <a:chOff x="0" y="0"/>
          <a:chExt cx="0" cy="0"/>
        </a:xfrm>
      </p:grpSpPr>
      <p:cxnSp>
        <p:nvCxnSpPr>
          <p:cNvPr id="15" name="Conector recto 14">
            <a:extLst>
              <a:ext uri="{FF2B5EF4-FFF2-40B4-BE49-F238E27FC236}">
                <a16:creationId xmlns="" xmlns:a16="http://schemas.microsoft.com/office/drawing/2014/main" id="{3D0A66B1-9162-A84C-95BD-D90AC9EB652D}"/>
              </a:ext>
            </a:extLst>
          </p:cNvPr>
          <p:cNvCxnSpPr/>
          <p:nvPr userDrawn="1"/>
        </p:nvCxnSpPr>
        <p:spPr>
          <a:xfrm>
            <a:off x="0" y="6560175"/>
            <a:ext cx="121920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17" name="Marcador de número de diapositiva 2">
            <a:extLst>
              <a:ext uri="{FF2B5EF4-FFF2-40B4-BE49-F238E27FC236}">
                <a16:creationId xmlns="" xmlns:a16="http://schemas.microsoft.com/office/drawing/2014/main" id="{1FA7FD56-08FA-1448-9522-D4B3D3D22D3F}"/>
              </a:ext>
            </a:extLst>
          </p:cNvPr>
          <p:cNvSpPr>
            <a:spLocks noGrp="1"/>
          </p:cNvSpPr>
          <p:nvPr>
            <p:ph type="sldNum" sz="quarter" idx="12"/>
          </p:nvPr>
        </p:nvSpPr>
        <p:spPr>
          <a:xfrm>
            <a:off x="11527200" y="6522858"/>
            <a:ext cx="598170" cy="365125"/>
          </a:xfrm>
          <a:prstGeom prst="rect">
            <a:avLst/>
          </a:prstGeom>
        </p:spPr>
        <p:txBody>
          <a:bodyPr/>
          <a:lstStyle/>
          <a:p>
            <a:fld id="{122868C0-15F9-6446-8284-6EA5930D29A1}" type="slidenum">
              <a:rPr lang="es-ES" smtClean="0"/>
              <a:pPr/>
              <a:t>‹nº›</a:t>
            </a:fld>
            <a:endParaRPr lang="es-ES" dirty="0"/>
          </a:p>
        </p:txBody>
      </p:sp>
      <p:sp>
        <p:nvSpPr>
          <p:cNvPr id="3" name="Marcador de texto 2">
            <a:extLst>
              <a:ext uri="{FF2B5EF4-FFF2-40B4-BE49-F238E27FC236}">
                <a16:creationId xmlns="" xmlns:a16="http://schemas.microsoft.com/office/drawing/2014/main" id="{6C4DFCFB-B166-E946-BF16-7899DF754830}"/>
              </a:ext>
            </a:extLst>
          </p:cNvPr>
          <p:cNvSpPr>
            <a:spLocks noGrp="1"/>
          </p:cNvSpPr>
          <p:nvPr>
            <p:ph type="body" sz="quarter" idx="13" hasCustomPrompt="1"/>
          </p:nvPr>
        </p:nvSpPr>
        <p:spPr>
          <a:xfrm>
            <a:off x="300038" y="296863"/>
            <a:ext cx="5568950" cy="287337"/>
          </a:xfrm>
          <a:prstGeom prst="rect">
            <a:avLst/>
          </a:prstGeom>
        </p:spPr>
        <p:txBody>
          <a:bodyPr/>
          <a:lstStyle>
            <a:lvl1pPr marL="0" indent="0">
              <a:buNone/>
              <a:defRPr lang="es-ES" sz="24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7" name="Marcador de texto 6">
            <a:extLst>
              <a:ext uri="{FF2B5EF4-FFF2-40B4-BE49-F238E27FC236}">
                <a16:creationId xmlns="" xmlns:a16="http://schemas.microsoft.com/office/drawing/2014/main" id="{93595B66-72D6-3446-88A7-2FBCC3429E0E}"/>
              </a:ext>
            </a:extLst>
          </p:cNvPr>
          <p:cNvSpPr>
            <a:spLocks noGrp="1"/>
          </p:cNvSpPr>
          <p:nvPr>
            <p:ph type="body" sz="quarter" idx="15" hasCustomPrompt="1"/>
          </p:nvPr>
        </p:nvSpPr>
        <p:spPr>
          <a:xfrm>
            <a:off x="300038" y="1369528"/>
            <a:ext cx="8547079" cy="4904272"/>
          </a:xfrm>
          <a:prstGeom prst="rect">
            <a:avLst/>
          </a:prstGeom>
        </p:spPr>
        <p:txBody>
          <a:bodyPr/>
          <a:lstStyle>
            <a:lvl1pPr marL="0" indent="0">
              <a:buNone/>
              <a:defRPr sz="1400">
                <a:solidFill>
                  <a:srgbClr val="505050"/>
                </a:solidFill>
              </a:defRPr>
            </a:lvl1pPr>
          </a:lstStyle>
          <a:p>
            <a:pPr lvl="0"/>
            <a:r>
              <a:rPr lang="es-ES" dirty="0"/>
              <a:t>Texto</a:t>
            </a:r>
          </a:p>
        </p:txBody>
      </p:sp>
      <p:sp>
        <p:nvSpPr>
          <p:cNvPr id="8" name="Marcador de texto 15">
            <a:extLst>
              <a:ext uri="{FF2B5EF4-FFF2-40B4-BE49-F238E27FC236}">
                <a16:creationId xmlns="" xmlns:a16="http://schemas.microsoft.com/office/drawing/2014/main" id="{38C77855-ACDF-0C47-9D1B-9865501301BB}"/>
              </a:ext>
            </a:extLst>
          </p:cNvPr>
          <p:cNvSpPr>
            <a:spLocks noGrp="1"/>
          </p:cNvSpPr>
          <p:nvPr>
            <p:ph type="body" sz="quarter" idx="16" hasCustomPrompt="1"/>
          </p:nvPr>
        </p:nvSpPr>
        <p:spPr>
          <a:xfrm>
            <a:off x="300038" y="773664"/>
            <a:ext cx="6767513" cy="406400"/>
          </a:xfrm>
          <a:prstGeom prst="rect">
            <a:avLst/>
          </a:prstGeom>
        </p:spPr>
        <p:txBody>
          <a:bodyPr/>
          <a:lstStyle>
            <a:lvl1pPr marL="0" indent="0">
              <a:buNone/>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1pPr>
            <a:lvl2pP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2pPr>
            <a:lvl3pP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3pPr>
            <a:lvl4pP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4pPr>
            <a:lvl5pPr>
              <a:defRPr lang="es-ES" sz="1600" kern="1200" dirty="0">
                <a:solidFill>
                  <a:schemeClr val="bg1">
                    <a:lumMod val="65000"/>
                  </a:schemeClr>
                </a:solidFill>
                <a:latin typeface="Arial" panose="020B0604020202020204" pitchFamily="34" charset="0"/>
                <a:ea typeface="+mn-ea"/>
                <a:cs typeface="Arial" panose="020B0604020202020204" pitchFamily="34" charset="0"/>
              </a:defRPr>
            </a:lvl5pPr>
          </a:lstStyle>
          <a:p>
            <a:pPr lvl="0"/>
            <a:r>
              <a:rPr lang="es-ES" dirty="0"/>
              <a:t>Subtítulo</a:t>
            </a:r>
          </a:p>
        </p:txBody>
      </p:sp>
      <p:sp>
        <p:nvSpPr>
          <p:cNvPr id="22" name="Forma libre 21">
            <a:extLst>
              <a:ext uri="{FF2B5EF4-FFF2-40B4-BE49-F238E27FC236}">
                <a16:creationId xmlns="" xmlns:a16="http://schemas.microsoft.com/office/drawing/2014/main" id="{720778DB-A2B6-C143-9478-9534CDE62AAE}"/>
              </a:ext>
            </a:extLst>
          </p:cNvPr>
          <p:cNvSpPr/>
          <p:nvPr userDrawn="1"/>
        </p:nvSpPr>
        <p:spPr>
          <a:xfrm rot="20700000">
            <a:off x="9464621" y="2685670"/>
            <a:ext cx="2967186" cy="2233472"/>
          </a:xfrm>
          <a:custGeom>
            <a:avLst/>
            <a:gdLst>
              <a:gd name="connsiteX0" fmla="*/ 2469628 w 2967186"/>
              <a:gd name="connsiteY0" fmla="*/ 38079 h 2233472"/>
              <a:gd name="connsiteX1" fmla="*/ 2913783 w 2967186"/>
              <a:gd name="connsiteY1" fmla="*/ 331981 h 2233472"/>
              <a:gd name="connsiteX2" fmla="*/ 2967186 w 2967186"/>
              <a:gd name="connsiteY2" fmla="*/ 385511 h 2233472"/>
              <a:gd name="connsiteX3" fmla="*/ 2494926 w 2967186"/>
              <a:gd name="connsiteY3" fmla="*/ 2148009 h 2233472"/>
              <a:gd name="connsiteX4" fmla="*/ 2448042 w 2967186"/>
              <a:gd name="connsiteY4" fmla="*/ 2135249 h 2233472"/>
              <a:gd name="connsiteX5" fmla="*/ 1922431 w 2967186"/>
              <a:gd name="connsiteY5" fmla="*/ 1938751 h 2233472"/>
              <a:gd name="connsiteX6" fmla="*/ 1046401 w 2967186"/>
              <a:gd name="connsiteY6" fmla="*/ 2163350 h 2233472"/>
              <a:gd name="connsiteX7" fmla="*/ 457860 w 2967186"/>
              <a:gd name="connsiteY7" fmla="*/ 2177169 h 2233472"/>
              <a:gd name="connsiteX8" fmla="*/ 145403 w 2967186"/>
              <a:gd name="connsiteY8" fmla="*/ 1916408 h 2233472"/>
              <a:gd name="connsiteX9" fmla="*/ 24880 w 2967186"/>
              <a:gd name="connsiteY9" fmla="*/ 1232452 h 2233472"/>
              <a:gd name="connsiteX10" fmla="*/ 417528 w 2967186"/>
              <a:gd name="connsiteY10" fmla="*/ 650055 h 2233472"/>
              <a:gd name="connsiteX11" fmla="*/ 1239237 w 2967186"/>
              <a:gd name="connsiteY11" fmla="*/ 265133 h 2233472"/>
              <a:gd name="connsiteX12" fmla="*/ 2200539 w 2967186"/>
              <a:gd name="connsiteY12" fmla="*/ 755 h 2233472"/>
              <a:gd name="connsiteX13" fmla="*/ 2469628 w 2967186"/>
              <a:gd name="connsiteY13" fmla="*/ 38079 h 223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67186" h="2233472">
                <a:moveTo>
                  <a:pt x="2469628" y="38079"/>
                </a:moveTo>
                <a:cubicBezTo>
                  <a:pt x="2635601" y="93353"/>
                  <a:pt x="2777705" y="203380"/>
                  <a:pt x="2913783" y="331981"/>
                </a:cubicBezTo>
                <a:lnTo>
                  <a:pt x="2967186" y="385511"/>
                </a:lnTo>
                <a:lnTo>
                  <a:pt x="2494926" y="2148009"/>
                </a:lnTo>
                <a:lnTo>
                  <a:pt x="2448042" y="2135249"/>
                </a:lnTo>
                <a:cubicBezTo>
                  <a:pt x="2274098" y="2070755"/>
                  <a:pt x="2124620" y="1924609"/>
                  <a:pt x="1922431" y="1938751"/>
                </a:cubicBezTo>
                <a:cubicBezTo>
                  <a:pt x="1661241" y="1957005"/>
                  <a:pt x="1294764" y="2080304"/>
                  <a:pt x="1046401" y="2163350"/>
                </a:cubicBezTo>
                <a:cubicBezTo>
                  <a:pt x="837852" y="2233136"/>
                  <a:pt x="656249" y="2271881"/>
                  <a:pt x="457860" y="2177169"/>
                </a:cubicBezTo>
                <a:cubicBezTo>
                  <a:pt x="334108" y="2118060"/>
                  <a:pt x="224561" y="2028341"/>
                  <a:pt x="145403" y="1916408"/>
                </a:cubicBezTo>
                <a:cubicBezTo>
                  <a:pt x="7447" y="1721558"/>
                  <a:pt x="-31422" y="1464413"/>
                  <a:pt x="24880" y="1232452"/>
                </a:cubicBezTo>
                <a:cubicBezTo>
                  <a:pt x="81181" y="1000492"/>
                  <a:pt x="214230" y="775291"/>
                  <a:pt x="417528" y="650055"/>
                </a:cubicBezTo>
                <a:cubicBezTo>
                  <a:pt x="662362" y="499376"/>
                  <a:pt x="966812" y="360406"/>
                  <a:pt x="1239237" y="265133"/>
                </a:cubicBezTo>
                <a:cubicBezTo>
                  <a:pt x="1575110" y="147733"/>
                  <a:pt x="1845039" y="16340"/>
                  <a:pt x="2200539" y="755"/>
                </a:cubicBezTo>
                <a:cubicBezTo>
                  <a:pt x="2297689" y="-3507"/>
                  <a:pt x="2386642" y="10442"/>
                  <a:pt x="2469628" y="38079"/>
                </a:cubicBezTo>
                <a:close/>
              </a:path>
            </a:pathLst>
          </a:custGeom>
          <a:solidFill>
            <a:srgbClr val="6785C1"/>
          </a:solidFill>
          <a:ln w="6848" cap="flat">
            <a:noFill/>
            <a:prstDash val="solid"/>
            <a:miter/>
          </a:ln>
        </p:spPr>
        <p:txBody>
          <a:bodyPr wrap="square" rtlCol="0" anchor="ctr">
            <a:noAutofit/>
          </a:bodyPr>
          <a:lstStyle/>
          <a:p>
            <a:endParaRPr lang="es-ES">
              <a:solidFill>
                <a:srgbClr val="6785C1"/>
              </a:solidFill>
            </a:endParaRPr>
          </a:p>
        </p:txBody>
      </p:sp>
      <p:sp>
        <p:nvSpPr>
          <p:cNvPr id="23" name="Forma libre 22">
            <a:extLst>
              <a:ext uri="{FF2B5EF4-FFF2-40B4-BE49-F238E27FC236}">
                <a16:creationId xmlns="" xmlns:a16="http://schemas.microsoft.com/office/drawing/2014/main" id="{877EF4C6-4B71-574D-80FF-3A7E18AAE3D0}"/>
              </a:ext>
            </a:extLst>
          </p:cNvPr>
          <p:cNvSpPr/>
          <p:nvPr userDrawn="1"/>
        </p:nvSpPr>
        <p:spPr>
          <a:xfrm>
            <a:off x="8261594" y="3883415"/>
            <a:ext cx="3930406" cy="2676761"/>
          </a:xfrm>
          <a:custGeom>
            <a:avLst/>
            <a:gdLst>
              <a:gd name="connsiteX0" fmla="*/ 3930406 w 3930406"/>
              <a:gd name="connsiteY0" fmla="*/ 0 h 2676761"/>
              <a:gd name="connsiteX1" fmla="*/ 3930406 w 3930406"/>
              <a:gd name="connsiteY1" fmla="*/ 2676761 h 2676761"/>
              <a:gd name="connsiteX2" fmla="*/ 574433 w 3930406"/>
              <a:gd name="connsiteY2" fmla="*/ 2676761 h 2676761"/>
              <a:gd name="connsiteX3" fmla="*/ 485180 w 3930406"/>
              <a:gd name="connsiteY3" fmla="*/ 2635168 h 2676761"/>
              <a:gd name="connsiteX4" fmla="*/ 14485 w 3930406"/>
              <a:gd name="connsiteY4" fmla="*/ 2119410 h 2676761"/>
              <a:gd name="connsiteX5" fmla="*/ 449906 w 3930406"/>
              <a:gd name="connsiteY5" fmla="*/ 1316856 h 2676761"/>
              <a:gd name="connsiteX6" fmla="*/ 1390707 w 3930406"/>
              <a:gd name="connsiteY6" fmla="*/ 1057054 h 2676761"/>
              <a:gd name="connsiteX7" fmla="*/ 3020824 w 3930406"/>
              <a:gd name="connsiteY7" fmla="*/ 502598 h 2676761"/>
              <a:gd name="connsiteX8" fmla="*/ 3649714 w 3930406"/>
              <a:gd name="connsiteY8" fmla="*/ 156181 h 267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0406" h="2676761">
                <a:moveTo>
                  <a:pt x="3930406" y="0"/>
                </a:moveTo>
                <a:lnTo>
                  <a:pt x="3930406" y="2676761"/>
                </a:lnTo>
                <a:lnTo>
                  <a:pt x="574433" y="2676761"/>
                </a:lnTo>
                <a:lnTo>
                  <a:pt x="485180" y="2635168"/>
                </a:lnTo>
                <a:cubicBezTo>
                  <a:pt x="265015" y="2517101"/>
                  <a:pt x="69989" y="2355117"/>
                  <a:pt x="14485" y="2119410"/>
                </a:cubicBezTo>
                <a:cubicBezTo>
                  <a:pt x="-60296" y="1801435"/>
                  <a:pt x="164910" y="1476919"/>
                  <a:pt x="449906" y="1316856"/>
                </a:cubicBezTo>
                <a:cubicBezTo>
                  <a:pt x="734904" y="1156792"/>
                  <a:pt x="1069525" y="1118240"/>
                  <a:pt x="1390707" y="1057054"/>
                </a:cubicBezTo>
                <a:cubicBezTo>
                  <a:pt x="1957306" y="949080"/>
                  <a:pt x="2506002" y="762460"/>
                  <a:pt x="3020824" y="502598"/>
                </a:cubicBezTo>
                <a:cubicBezTo>
                  <a:pt x="3234442" y="394770"/>
                  <a:pt x="3441642" y="274593"/>
                  <a:pt x="3649714" y="156181"/>
                </a:cubicBezTo>
                <a:close/>
              </a:path>
            </a:pathLst>
          </a:custGeom>
          <a:solidFill>
            <a:srgbClr val="9AA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Rectángulo 15">
            <a:extLst>
              <a:ext uri="{FF2B5EF4-FFF2-40B4-BE49-F238E27FC236}">
                <a16:creationId xmlns="" xmlns:a16="http://schemas.microsoft.com/office/drawing/2014/main" id="{B9AFBC06-6E9C-0A49-9AFC-D6288D0569EC}"/>
              </a:ext>
            </a:extLst>
          </p:cNvPr>
          <p:cNvSpPr/>
          <p:nvPr userDrawn="1"/>
        </p:nvSpPr>
        <p:spPr>
          <a:xfrm>
            <a:off x="259519" y="6564747"/>
            <a:ext cx="3456514" cy="261610"/>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a:cs typeface="Arial"/>
              </a:rPr>
              <a:t>Lógica de </a:t>
            </a:r>
            <a:r>
              <a:rPr lang="es-ES" sz="1100" dirty="0" err="1">
                <a:cs typeface="Arial"/>
              </a:rPr>
              <a:t>Programação</a:t>
            </a:r>
            <a:r>
              <a:rPr lang="es-ES" sz="1100" dirty="0">
                <a:cs typeface="Arial"/>
              </a:rPr>
              <a:t> </a:t>
            </a:r>
            <a:r>
              <a:rPr lang="es-ES" sz="1100" dirty="0" err="1">
                <a:cs typeface="Arial"/>
              </a:rPr>
              <a:t>com</a:t>
            </a:r>
            <a:r>
              <a:rPr lang="es-ES" sz="1100" dirty="0">
                <a:cs typeface="Arial"/>
              </a:rPr>
              <a:t> </a:t>
            </a:r>
            <a:r>
              <a:rPr lang="es-ES" sz="1100" dirty="0" err="1">
                <a:cs typeface="Arial"/>
              </a:rPr>
              <a:t>Javascript</a:t>
            </a:r>
            <a:r>
              <a:rPr lang="es-ES" sz="1100" dirty="0">
                <a:solidFill>
                  <a:srgbClr val="505050"/>
                </a:solidFill>
              </a:rPr>
              <a:t> – nov/2020</a:t>
            </a:r>
          </a:p>
        </p:txBody>
      </p:sp>
    </p:spTree>
    <p:extLst>
      <p:ext uri="{BB962C8B-B14F-4D97-AF65-F5344CB8AC3E}">
        <p14:creationId xmlns:p14="http://schemas.microsoft.com/office/powerpoint/2010/main" val="3256206235"/>
      </p:ext>
    </p:extLst>
  </p:cSld>
  <p:clrMapOvr>
    <a:masterClrMapping/>
  </p:clrMapOvr>
  <p:extLst>
    <p:ext uri="{DCECCB84-F9BA-43D5-87BE-67443E8EF086}">
      <p15:sldGuideLst xmlns:p15="http://schemas.microsoft.com/office/powerpoint/2012/main">
        <p15:guide id="1" pos="189">
          <p15:clr>
            <a:srgbClr val="FBAE40"/>
          </p15:clr>
        </p15:guide>
        <p15:guide id="2" orient="horz" pos="187">
          <p15:clr>
            <a:srgbClr val="FBAE40"/>
          </p15:clr>
        </p15:guide>
        <p15:guide id="4" orient="horz" pos="4133">
          <p15:clr>
            <a:srgbClr val="FBAE40"/>
          </p15:clr>
        </p15:guide>
        <p15:guide id="5" orient="horz" pos="368">
          <p15:clr>
            <a:srgbClr val="FBAE40"/>
          </p15:clr>
        </p15:guide>
        <p15:guide id="6" pos="39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ular + Subtitular + texto 2 columnas">
    <p:spTree>
      <p:nvGrpSpPr>
        <p:cNvPr id="1" name=""/>
        <p:cNvGrpSpPr/>
        <p:nvPr/>
      </p:nvGrpSpPr>
      <p:grpSpPr>
        <a:xfrm>
          <a:off x="0" y="0"/>
          <a:ext cx="0" cy="0"/>
          <a:chOff x="0" y="0"/>
          <a:chExt cx="0" cy="0"/>
        </a:xfrm>
      </p:grpSpPr>
      <p:cxnSp>
        <p:nvCxnSpPr>
          <p:cNvPr id="15" name="Conector recto 14">
            <a:extLst>
              <a:ext uri="{FF2B5EF4-FFF2-40B4-BE49-F238E27FC236}">
                <a16:creationId xmlns="" xmlns:a16="http://schemas.microsoft.com/office/drawing/2014/main" id="{3D0A66B1-9162-A84C-95BD-D90AC9EB652D}"/>
              </a:ext>
            </a:extLst>
          </p:cNvPr>
          <p:cNvCxnSpPr/>
          <p:nvPr userDrawn="1"/>
        </p:nvCxnSpPr>
        <p:spPr>
          <a:xfrm>
            <a:off x="0" y="6560175"/>
            <a:ext cx="121920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17" name="Marcador de número de diapositiva 2">
            <a:extLst>
              <a:ext uri="{FF2B5EF4-FFF2-40B4-BE49-F238E27FC236}">
                <a16:creationId xmlns="" xmlns:a16="http://schemas.microsoft.com/office/drawing/2014/main" id="{1FA7FD56-08FA-1448-9522-D4B3D3D22D3F}"/>
              </a:ext>
            </a:extLst>
          </p:cNvPr>
          <p:cNvSpPr>
            <a:spLocks noGrp="1"/>
          </p:cNvSpPr>
          <p:nvPr>
            <p:ph type="sldNum" sz="quarter" idx="12"/>
          </p:nvPr>
        </p:nvSpPr>
        <p:spPr>
          <a:xfrm>
            <a:off x="11527200" y="6522858"/>
            <a:ext cx="598170" cy="365125"/>
          </a:xfrm>
          <a:prstGeom prst="rect">
            <a:avLst/>
          </a:prstGeom>
        </p:spPr>
        <p:txBody>
          <a:bodyPr/>
          <a:lstStyle/>
          <a:p>
            <a:fld id="{122868C0-15F9-6446-8284-6EA5930D29A1}" type="slidenum">
              <a:rPr lang="es-ES" smtClean="0"/>
              <a:pPr/>
              <a:t>‹nº›</a:t>
            </a:fld>
            <a:endParaRPr lang="es-ES" dirty="0"/>
          </a:p>
        </p:txBody>
      </p:sp>
      <p:sp>
        <p:nvSpPr>
          <p:cNvPr id="3" name="Marcador de texto 2">
            <a:extLst>
              <a:ext uri="{FF2B5EF4-FFF2-40B4-BE49-F238E27FC236}">
                <a16:creationId xmlns="" xmlns:a16="http://schemas.microsoft.com/office/drawing/2014/main" id="{6C4DFCFB-B166-E946-BF16-7899DF754830}"/>
              </a:ext>
            </a:extLst>
          </p:cNvPr>
          <p:cNvSpPr>
            <a:spLocks noGrp="1"/>
          </p:cNvSpPr>
          <p:nvPr>
            <p:ph type="body" sz="quarter" idx="13" hasCustomPrompt="1"/>
          </p:nvPr>
        </p:nvSpPr>
        <p:spPr>
          <a:xfrm>
            <a:off x="300038" y="296863"/>
            <a:ext cx="5568950" cy="287337"/>
          </a:xfrm>
          <a:prstGeom prst="rect">
            <a:avLst/>
          </a:prstGeom>
        </p:spPr>
        <p:txBody>
          <a:bodyPr/>
          <a:lstStyle>
            <a:lvl1pPr marL="0" indent="0">
              <a:buNone/>
              <a:defRPr lang="es-ES" sz="24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7" name="Marcador de texto 6">
            <a:extLst>
              <a:ext uri="{FF2B5EF4-FFF2-40B4-BE49-F238E27FC236}">
                <a16:creationId xmlns="" xmlns:a16="http://schemas.microsoft.com/office/drawing/2014/main" id="{93595B66-72D6-3446-88A7-2FBCC3429E0E}"/>
              </a:ext>
            </a:extLst>
          </p:cNvPr>
          <p:cNvSpPr>
            <a:spLocks noGrp="1"/>
          </p:cNvSpPr>
          <p:nvPr>
            <p:ph type="body" sz="quarter" idx="15" hasCustomPrompt="1"/>
          </p:nvPr>
        </p:nvSpPr>
        <p:spPr>
          <a:xfrm>
            <a:off x="300037" y="1369529"/>
            <a:ext cx="11591925" cy="3465334"/>
          </a:xfrm>
          <a:prstGeom prst="rect">
            <a:avLst/>
          </a:prstGeom>
        </p:spPr>
        <p:txBody>
          <a:bodyPr numCol="2" spcCol="360000"/>
          <a:lstStyle>
            <a:lvl1pPr marL="0" indent="0">
              <a:buNone/>
              <a:defRPr sz="1400">
                <a:solidFill>
                  <a:srgbClr val="505050"/>
                </a:solidFill>
              </a:defRPr>
            </a:lvl1pPr>
          </a:lstStyle>
          <a:p>
            <a:r>
              <a:rPr lang="es-ES" dirty="0"/>
              <a:t>Texto</a:t>
            </a:r>
          </a:p>
        </p:txBody>
      </p:sp>
      <p:sp>
        <p:nvSpPr>
          <p:cNvPr id="8" name="Marcador de texto 15">
            <a:extLst>
              <a:ext uri="{FF2B5EF4-FFF2-40B4-BE49-F238E27FC236}">
                <a16:creationId xmlns="" xmlns:a16="http://schemas.microsoft.com/office/drawing/2014/main" id="{38C77855-ACDF-0C47-9D1B-9865501301BB}"/>
              </a:ext>
            </a:extLst>
          </p:cNvPr>
          <p:cNvSpPr>
            <a:spLocks noGrp="1"/>
          </p:cNvSpPr>
          <p:nvPr>
            <p:ph type="body" sz="quarter" idx="16" hasCustomPrompt="1"/>
          </p:nvPr>
        </p:nvSpPr>
        <p:spPr>
          <a:xfrm>
            <a:off x="300038" y="773664"/>
            <a:ext cx="6767513" cy="406400"/>
          </a:xfrm>
          <a:prstGeom prst="rect">
            <a:avLst/>
          </a:prstGeom>
        </p:spPr>
        <p:txBody>
          <a:bodyPr/>
          <a:lstStyle>
            <a:lvl1pPr marL="0" indent="0">
              <a:buNone/>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1pPr>
            <a:lvl2pP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2pPr>
            <a:lvl3pP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3pPr>
            <a:lvl4pP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4pPr>
            <a:lvl5pPr>
              <a:defRPr lang="es-ES" sz="1600" kern="1200" dirty="0">
                <a:solidFill>
                  <a:schemeClr val="bg1">
                    <a:lumMod val="65000"/>
                  </a:schemeClr>
                </a:solidFill>
                <a:latin typeface="Arial" panose="020B0604020202020204" pitchFamily="34" charset="0"/>
                <a:ea typeface="+mn-ea"/>
                <a:cs typeface="Arial" panose="020B0604020202020204" pitchFamily="34" charset="0"/>
              </a:defRPr>
            </a:lvl5pPr>
          </a:lstStyle>
          <a:p>
            <a:pPr lvl="0"/>
            <a:r>
              <a:rPr lang="es-ES" dirty="0"/>
              <a:t>Subtítulo</a:t>
            </a:r>
          </a:p>
        </p:txBody>
      </p:sp>
      <p:sp>
        <p:nvSpPr>
          <p:cNvPr id="13" name="Forma libre 12">
            <a:extLst>
              <a:ext uri="{FF2B5EF4-FFF2-40B4-BE49-F238E27FC236}">
                <a16:creationId xmlns="" xmlns:a16="http://schemas.microsoft.com/office/drawing/2014/main" id="{84F9C97D-8FF6-9345-B0FF-38B08B1D7987}"/>
              </a:ext>
            </a:extLst>
          </p:cNvPr>
          <p:cNvSpPr/>
          <p:nvPr userDrawn="1"/>
        </p:nvSpPr>
        <p:spPr>
          <a:xfrm flipV="1">
            <a:off x="1" y="4838469"/>
            <a:ext cx="12192000" cy="1722671"/>
          </a:xfrm>
          <a:custGeom>
            <a:avLst/>
            <a:gdLst>
              <a:gd name="connsiteX0" fmla="*/ 10165787 w 12192000"/>
              <a:gd name="connsiteY0" fmla="*/ 1722505 h 1722671"/>
              <a:gd name="connsiteX1" fmla="*/ 10666680 w 12192000"/>
              <a:gd name="connsiteY1" fmla="*/ 1713889 h 1722671"/>
              <a:gd name="connsiteX2" fmla="*/ 11953929 w 12192000"/>
              <a:gd name="connsiteY2" fmla="*/ 1405293 h 1722671"/>
              <a:gd name="connsiteX3" fmla="*/ 12192000 w 12192000"/>
              <a:gd name="connsiteY3" fmla="*/ 1295906 h 1722671"/>
              <a:gd name="connsiteX4" fmla="*/ 12192000 w 12192000"/>
              <a:gd name="connsiteY4" fmla="*/ 0 h 1722671"/>
              <a:gd name="connsiteX5" fmla="*/ 0 w 12192000"/>
              <a:gd name="connsiteY5" fmla="*/ 0 h 1722671"/>
              <a:gd name="connsiteX6" fmla="*/ 0 w 12192000"/>
              <a:gd name="connsiteY6" fmla="*/ 735943 h 1722671"/>
              <a:gd name="connsiteX7" fmla="*/ 30719 w 12192000"/>
              <a:gd name="connsiteY7" fmla="*/ 747049 h 1722671"/>
              <a:gd name="connsiteX8" fmla="*/ 178244 w 12192000"/>
              <a:gd name="connsiteY8" fmla="*/ 786518 h 1722671"/>
              <a:gd name="connsiteX9" fmla="*/ 2634086 w 12192000"/>
              <a:gd name="connsiteY9" fmla="*/ 738710 h 1722671"/>
              <a:gd name="connsiteX10" fmla="*/ 6706063 w 12192000"/>
              <a:gd name="connsiteY10" fmla="*/ 1178525 h 1722671"/>
              <a:gd name="connsiteX11" fmla="*/ 10165787 w 12192000"/>
              <a:gd name="connsiteY11" fmla="*/ 1722505 h 172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1722671">
                <a:moveTo>
                  <a:pt x="10165787" y="1722505"/>
                </a:moveTo>
                <a:cubicBezTo>
                  <a:pt x="10332901" y="1723420"/>
                  <a:pt x="10499927" y="1720574"/>
                  <a:pt x="10666680" y="1713889"/>
                </a:cubicBezTo>
                <a:cubicBezTo>
                  <a:pt x="11083564" y="1697173"/>
                  <a:pt x="11525904" y="1586573"/>
                  <a:pt x="11953929" y="1405293"/>
                </a:cubicBezTo>
                <a:lnTo>
                  <a:pt x="12192000" y="1295906"/>
                </a:lnTo>
                <a:lnTo>
                  <a:pt x="12192000" y="0"/>
                </a:lnTo>
                <a:lnTo>
                  <a:pt x="0" y="0"/>
                </a:lnTo>
                <a:lnTo>
                  <a:pt x="0" y="735943"/>
                </a:lnTo>
                <a:lnTo>
                  <a:pt x="30719" y="747049"/>
                </a:lnTo>
                <a:cubicBezTo>
                  <a:pt x="78851" y="762164"/>
                  <a:pt x="128044" y="775353"/>
                  <a:pt x="178244" y="786518"/>
                </a:cubicBezTo>
                <a:cubicBezTo>
                  <a:pt x="981445" y="965152"/>
                  <a:pt x="1815530" y="820151"/>
                  <a:pt x="2634086" y="738710"/>
                </a:cubicBezTo>
                <a:cubicBezTo>
                  <a:pt x="3968320" y="606197"/>
                  <a:pt x="5423220" y="779736"/>
                  <a:pt x="6706063" y="1178525"/>
                </a:cubicBezTo>
                <a:cubicBezTo>
                  <a:pt x="7821818" y="1525486"/>
                  <a:pt x="8995985" y="1716104"/>
                  <a:pt x="10165787" y="1722505"/>
                </a:cubicBezTo>
                <a:close/>
              </a:path>
            </a:pathLst>
          </a:custGeom>
          <a:solidFill>
            <a:srgbClr val="9AA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15">
            <a:extLst>
              <a:ext uri="{FF2B5EF4-FFF2-40B4-BE49-F238E27FC236}">
                <a16:creationId xmlns="" xmlns:a16="http://schemas.microsoft.com/office/drawing/2014/main" id="{B9AFBC06-6E9C-0A49-9AFC-D6288D0569EC}"/>
              </a:ext>
            </a:extLst>
          </p:cNvPr>
          <p:cNvSpPr/>
          <p:nvPr userDrawn="1"/>
        </p:nvSpPr>
        <p:spPr>
          <a:xfrm>
            <a:off x="259519" y="6564747"/>
            <a:ext cx="3456514" cy="261610"/>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a:cs typeface="Arial"/>
              </a:rPr>
              <a:t>Lógica de </a:t>
            </a:r>
            <a:r>
              <a:rPr lang="es-ES" sz="1100" dirty="0" err="1">
                <a:cs typeface="Arial"/>
              </a:rPr>
              <a:t>Programação</a:t>
            </a:r>
            <a:r>
              <a:rPr lang="es-ES" sz="1100" dirty="0">
                <a:cs typeface="Arial"/>
              </a:rPr>
              <a:t> </a:t>
            </a:r>
            <a:r>
              <a:rPr lang="es-ES" sz="1100" dirty="0" err="1">
                <a:cs typeface="Arial"/>
              </a:rPr>
              <a:t>com</a:t>
            </a:r>
            <a:r>
              <a:rPr lang="es-ES" sz="1100" dirty="0">
                <a:cs typeface="Arial"/>
              </a:rPr>
              <a:t> </a:t>
            </a:r>
            <a:r>
              <a:rPr lang="es-ES" sz="1100" dirty="0" err="1">
                <a:cs typeface="Arial"/>
              </a:rPr>
              <a:t>Javascript</a:t>
            </a:r>
            <a:r>
              <a:rPr lang="es-ES" sz="1100" dirty="0">
                <a:solidFill>
                  <a:srgbClr val="505050"/>
                </a:solidFill>
              </a:rPr>
              <a:t> – nov/2020</a:t>
            </a:r>
          </a:p>
        </p:txBody>
      </p:sp>
    </p:spTree>
    <p:extLst>
      <p:ext uri="{BB962C8B-B14F-4D97-AF65-F5344CB8AC3E}">
        <p14:creationId xmlns:p14="http://schemas.microsoft.com/office/powerpoint/2010/main" val="4280170641"/>
      </p:ext>
    </p:extLst>
  </p:cSld>
  <p:clrMapOvr>
    <a:masterClrMapping/>
  </p:clrMapOvr>
  <p:extLst>
    <p:ext uri="{DCECCB84-F9BA-43D5-87BE-67443E8EF086}">
      <p15:sldGuideLst xmlns:p15="http://schemas.microsoft.com/office/powerpoint/2012/main">
        <p15:guide id="1" pos="189">
          <p15:clr>
            <a:srgbClr val="FBAE40"/>
          </p15:clr>
        </p15:guide>
        <p15:guide id="2" orient="horz" pos="187">
          <p15:clr>
            <a:srgbClr val="FBAE40"/>
          </p15:clr>
        </p15:guide>
        <p15:guide id="4" orient="horz" pos="4133">
          <p15:clr>
            <a:srgbClr val="FBAE40"/>
          </p15:clr>
        </p15:guide>
        <p15:guide id="5" orient="horz" pos="368">
          <p15:clr>
            <a:srgbClr val="FBAE40"/>
          </p15:clr>
        </p15:guide>
        <p15:guide id="6" pos="39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ajas de texto + pie de foto">
    <p:spTree>
      <p:nvGrpSpPr>
        <p:cNvPr id="1" name=""/>
        <p:cNvGrpSpPr/>
        <p:nvPr/>
      </p:nvGrpSpPr>
      <p:grpSpPr>
        <a:xfrm>
          <a:off x="0" y="0"/>
          <a:ext cx="0" cy="0"/>
          <a:chOff x="0" y="0"/>
          <a:chExt cx="0" cy="0"/>
        </a:xfrm>
      </p:grpSpPr>
      <p:sp>
        <p:nvSpPr>
          <p:cNvPr id="36" name="Marcador de posición de imagen 35">
            <a:extLst>
              <a:ext uri="{FF2B5EF4-FFF2-40B4-BE49-F238E27FC236}">
                <a16:creationId xmlns="" xmlns:a16="http://schemas.microsoft.com/office/drawing/2014/main" id="{05CFEC3F-263B-814B-9523-EA3665E30822}"/>
              </a:ext>
            </a:extLst>
          </p:cNvPr>
          <p:cNvSpPr>
            <a:spLocks noGrp="1"/>
          </p:cNvSpPr>
          <p:nvPr>
            <p:ph type="pic" sz="quarter" idx="18" hasCustomPrompt="1"/>
          </p:nvPr>
        </p:nvSpPr>
        <p:spPr>
          <a:xfrm>
            <a:off x="0" y="3116303"/>
            <a:ext cx="12192000" cy="3444837"/>
          </a:xfrm>
          <a:custGeom>
            <a:avLst/>
            <a:gdLst>
              <a:gd name="connsiteX0" fmla="*/ 0 w 12192000"/>
              <a:gd name="connsiteY0" fmla="*/ 3444836 h 3444837"/>
              <a:gd name="connsiteX1" fmla="*/ 12192000 w 12192000"/>
              <a:gd name="connsiteY1" fmla="*/ 3444836 h 3444837"/>
              <a:gd name="connsiteX2" fmla="*/ 12192000 w 12192000"/>
              <a:gd name="connsiteY2" fmla="*/ 3444837 h 3444837"/>
              <a:gd name="connsiteX3" fmla="*/ 0 w 12192000"/>
              <a:gd name="connsiteY3" fmla="*/ 3444837 h 3444837"/>
              <a:gd name="connsiteX4" fmla="*/ 7370064 w 12192000"/>
              <a:gd name="connsiteY4" fmla="*/ 836 h 3444837"/>
              <a:gd name="connsiteX5" fmla="*/ 10033936 w 12192000"/>
              <a:gd name="connsiteY5" fmla="*/ 312596 h 3444837"/>
              <a:gd name="connsiteX6" fmla="*/ 11846979 w 12192000"/>
              <a:gd name="connsiteY6" fmla="*/ 734095 h 3444837"/>
              <a:gd name="connsiteX7" fmla="*/ 12192000 w 12192000"/>
              <a:gd name="connsiteY7" fmla="*/ 788416 h 3444837"/>
              <a:gd name="connsiteX8" fmla="*/ 12192000 w 12192000"/>
              <a:gd name="connsiteY8" fmla="*/ 2055773 h 3444837"/>
              <a:gd name="connsiteX9" fmla="*/ 0 w 12192000"/>
              <a:gd name="connsiteY9" fmla="*/ 2055773 h 3444837"/>
              <a:gd name="connsiteX10" fmla="*/ 0 w 12192000"/>
              <a:gd name="connsiteY10" fmla="*/ 847907 h 3444837"/>
              <a:gd name="connsiteX11" fmla="*/ 213471 w 12192000"/>
              <a:gd name="connsiteY11" fmla="*/ 851224 h 3444837"/>
              <a:gd name="connsiteX12" fmla="*/ 3929854 w 12192000"/>
              <a:gd name="connsiteY12" fmla="*/ 398064 h 3444837"/>
              <a:gd name="connsiteX13" fmla="*/ 7370064 w 12192000"/>
              <a:gd name="connsiteY13" fmla="*/ 836 h 3444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444837">
                <a:moveTo>
                  <a:pt x="0" y="3444836"/>
                </a:moveTo>
                <a:lnTo>
                  <a:pt x="12192000" y="3444836"/>
                </a:lnTo>
                <a:lnTo>
                  <a:pt x="12192000" y="3444837"/>
                </a:lnTo>
                <a:lnTo>
                  <a:pt x="0" y="3444837"/>
                </a:lnTo>
                <a:close/>
                <a:moveTo>
                  <a:pt x="7370064" y="836"/>
                </a:moveTo>
                <a:cubicBezTo>
                  <a:pt x="8275749" y="10913"/>
                  <a:pt x="9176150" y="112250"/>
                  <a:pt x="10033936" y="312596"/>
                </a:cubicBezTo>
                <a:cubicBezTo>
                  <a:pt x="10635358" y="453194"/>
                  <a:pt x="11240276" y="622361"/>
                  <a:pt x="11846979" y="734095"/>
                </a:cubicBezTo>
                <a:lnTo>
                  <a:pt x="12192000" y="788416"/>
                </a:lnTo>
                <a:lnTo>
                  <a:pt x="12192000" y="2055773"/>
                </a:lnTo>
                <a:lnTo>
                  <a:pt x="0" y="2055773"/>
                </a:lnTo>
                <a:lnTo>
                  <a:pt x="0" y="847907"/>
                </a:lnTo>
                <a:lnTo>
                  <a:pt x="213471" y="851224"/>
                </a:lnTo>
                <a:cubicBezTo>
                  <a:pt x="1461519" y="854648"/>
                  <a:pt x="2712110" y="698934"/>
                  <a:pt x="3929854" y="398064"/>
                </a:cubicBezTo>
                <a:cubicBezTo>
                  <a:pt x="5032428" y="125779"/>
                  <a:pt x="6205613" y="-12121"/>
                  <a:pt x="7370064" y="836"/>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s-ES" sz="1600" kern="1200" dirty="0" smtClean="0">
                <a:solidFill>
                  <a:srgbClr val="505050"/>
                </a:solidFill>
                <a:latin typeface="+mn-lt"/>
                <a:ea typeface="+mn-ea"/>
                <a:cs typeface="+mn-cs"/>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dirty="0"/>
              <a:t>Haz </a:t>
            </a:r>
            <a:r>
              <a:rPr lang="es-ES" dirty="0" err="1"/>
              <a:t>click</a:t>
            </a:r>
            <a:r>
              <a:rPr lang="es-ES" dirty="0"/>
              <a:t> en el cuadrado para cambiar la imagen</a:t>
            </a:r>
          </a:p>
          <a:p>
            <a:endParaRPr lang="es-ES" dirty="0"/>
          </a:p>
        </p:txBody>
      </p:sp>
      <p:cxnSp>
        <p:nvCxnSpPr>
          <p:cNvPr id="15" name="Conector recto 14">
            <a:extLst>
              <a:ext uri="{FF2B5EF4-FFF2-40B4-BE49-F238E27FC236}">
                <a16:creationId xmlns="" xmlns:a16="http://schemas.microsoft.com/office/drawing/2014/main" id="{3D0A66B1-9162-A84C-95BD-D90AC9EB652D}"/>
              </a:ext>
            </a:extLst>
          </p:cNvPr>
          <p:cNvCxnSpPr/>
          <p:nvPr userDrawn="1"/>
        </p:nvCxnSpPr>
        <p:spPr>
          <a:xfrm>
            <a:off x="0" y="6560175"/>
            <a:ext cx="121920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3" name="Marcador de texto 2">
            <a:extLst>
              <a:ext uri="{FF2B5EF4-FFF2-40B4-BE49-F238E27FC236}">
                <a16:creationId xmlns="" xmlns:a16="http://schemas.microsoft.com/office/drawing/2014/main" id="{6C4DFCFB-B166-E946-BF16-7899DF754830}"/>
              </a:ext>
            </a:extLst>
          </p:cNvPr>
          <p:cNvSpPr>
            <a:spLocks noGrp="1"/>
          </p:cNvSpPr>
          <p:nvPr>
            <p:ph type="body" sz="quarter" idx="13" hasCustomPrompt="1"/>
          </p:nvPr>
        </p:nvSpPr>
        <p:spPr>
          <a:xfrm>
            <a:off x="300038" y="296863"/>
            <a:ext cx="5568950" cy="287337"/>
          </a:xfrm>
          <a:prstGeom prst="rect">
            <a:avLst/>
          </a:prstGeom>
        </p:spPr>
        <p:txBody>
          <a:bodyPr/>
          <a:lstStyle>
            <a:lvl1pPr marL="0" indent="0">
              <a:buNone/>
              <a:defRPr lang="es-ES" sz="24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7" name="Marcador de texto 6">
            <a:extLst>
              <a:ext uri="{FF2B5EF4-FFF2-40B4-BE49-F238E27FC236}">
                <a16:creationId xmlns="" xmlns:a16="http://schemas.microsoft.com/office/drawing/2014/main" id="{93595B66-72D6-3446-88A7-2FBCC3429E0E}"/>
              </a:ext>
            </a:extLst>
          </p:cNvPr>
          <p:cNvSpPr>
            <a:spLocks noGrp="1"/>
          </p:cNvSpPr>
          <p:nvPr>
            <p:ph type="body" sz="quarter" idx="15" hasCustomPrompt="1"/>
          </p:nvPr>
        </p:nvSpPr>
        <p:spPr>
          <a:xfrm>
            <a:off x="300039" y="1397208"/>
            <a:ext cx="3089562" cy="1573248"/>
          </a:xfrm>
          <a:prstGeom prst="rect">
            <a:avLst/>
          </a:prstGeom>
        </p:spPr>
        <p:txBody>
          <a:bodyPr/>
          <a:lstStyle>
            <a:lvl1pPr marL="0" indent="0">
              <a:buNone/>
              <a:defRPr sz="1400">
                <a:solidFill>
                  <a:srgbClr val="505050"/>
                </a:solidFill>
              </a:defRPr>
            </a:lvl1pPr>
          </a:lstStyle>
          <a:p>
            <a:pPr lvl="0"/>
            <a:r>
              <a:rPr lang="es-ES" dirty="0"/>
              <a:t>Texto</a:t>
            </a:r>
          </a:p>
        </p:txBody>
      </p:sp>
      <p:sp>
        <p:nvSpPr>
          <p:cNvPr id="8" name="Marcador de texto 6">
            <a:extLst>
              <a:ext uri="{FF2B5EF4-FFF2-40B4-BE49-F238E27FC236}">
                <a16:creationId xmlns="" xmlns:a16="http://schemas.microsoft.com/office/drawing/2014/main" id="{DA9B7F2B-C98A-F44C-855C-F9DE0EF5A165}"/>
              </a:ext>
            </a:extLst>
          </p:cNvPr>
          <p:cNvSpPr>
            <a:spLocks noGrp="1"/>
          </p:cNvSpPr>
          <p:nvPr>
            <p:ph type="body" sz="quarter" idx="16" hasCustomPrompt="1"/>
          </p:nvPr>
        </p:nvSpPr>
        <p:spPr>
          <a:xfrm>
            <a:off x="4552862" y="1397208"/>
            <a:ext cx="3089562" cy="1573248"/>
          </a:xfrm>
          <a:prstGeom prst="rect">
            <a:avLst/>
          </a:prstGeom>
        </p:spPr>
        <p:txBody>
          <a:bodyPr/>
          <a:lstStyle>
            <a:lvl1pPr marL="0" indent="0">
              <a:buNone/>
              <a:defRPr sz="1400">
                <a:solidFill>
                  <a:srgbClr val="505050"/>
                </a:solidFill>
              </a:defRPr>
            </a:lvl1pPr>
          </a:lstStyle>
          <a:p>
            <a:pPr lvl="0"/>
            <a:r>
              <a:rPr lang="es-ES" dirty="0"/>
              <a:t>Texto</a:t>
            </a:r>
          </a:p>
        </p:txBody>
      </p:sp>
      <p:sp>
        <p:nvSpPr>
          <p:cNvPr id="10" name="Marcador de texto 6">
            <a:extLst>
              <a:ext uri="{FF2B5EF4-FFF2-40B4-BE49-F238E27FC236}">
                <a16:creationId xmlns="" xmlns:a16="http://schemas.microsoft.com/office/drawing/2014/main" id="{104CFE5C-A4B4-214D-8705-3A67E0F00C3E}"/>
              </a:ext>
            </a:extLst>
          </p:cNvPr>
          <p:cNvSpPr>
            <a:spLocks noGrp="1"/>
          </p:cNvSpPr>
          <p:nvPr>
            <p:ph type="body" sz="quarter" idx="17" hasCustomPrompt="1"/>
          </p:nvPr>
        </p:nvSpPr>
        <p:spPr>
          <a:xfrm>
            <a:off x="8805685" y="1397208"/>
            <a:ext cx="3089562" cy="1573248"/>
          </a:xfrm>
          <a:prstGeom prst="rect">
            <a:avLst/>
          </a:prstGeom>
        </p:spPr>
        <p:txBody>
          <a:bodyPr/>
          <a:lstStyle>
            <a:lvl1pPr marL="0" indent="0">
              <a:buNone/>
              <a:defRPr sz="1400">
                <a:solidFill>
                  <a:srgbClr val="505050"/>
                </a:solidFill>
              </a:defRPr>
            </a:lvl1pPr>
          </a:lstStyle>
          <a:p>
            <a:pPr lvl="0"/>
            <a:r>
              <a:rPr lang="es-ES" dirty="0"/>
              <a:t>Texto</a:t>
            </a:r>
          </a:p>
        </p:txBody>
      </p:sp>
      <p:sp>
        <p:nvSpPr>
          <p:cNvPr id="23" name="Rectángulo 22">
            <a:extLst>
              <a:ext uri="{FF2B5EF4-FFF2-40B4-BE49-F238E27FC236}">
                <a16:creationId xmlns="" xmlns:a16="http://schemas.microsoft.com/office/drawing/2014/main" id="{776C6406-5745-4A4D-BC2F-9F2D27BBA3A5}"/>
              </a:ext>
            </a:extLst>
          </p:cNvPr>
          <p:cNvSpPr/>
          <p:nvPr userDrawn="1"/>
        </p:nvSpPr>
        <p:spPr>
          <a:xfrm>
            <a:off x="0" y="5173880"/>
            <a:ext cx="12192000" cy="1389063"/>
          </a:xfrm>
          <a:prstGeom prst="rect">
            <a:avLst/>
          </a:prstGeom>
          <a:solidFill>
            <a:srgbClr val="DDB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Marcador de texto 6">
            <a:extLst>
              <a:ext uri="{FF2B5EF4-FFF2-40B4-BE49-F238E27FC236}">
                <a16:creationId xmlns="" xmlns:a16="http://schemas.microsoft.com/office/drawing/2014/main" id="{465F0E23-CC8B-1D40-BF7E-1338DC73087E}"/>
              </a:ext>
            </a:extLst>
          </p:cNvPr>
          <p:cNvSpPr>
            <a:spLocks noGrp="1"/>
          </p:cNvSpPr>
          <p:nvPr>
            <p:ph type="body" sz="quarter" idx="19" hasCustomPrompt="1"/>
          </p:nvPr>
        </p:nvSpPr>
        <p:spPr>
          <a:xfrm>
            <a:off x="300038" y="5465575"/>
            <a:ext cx="5383585" cy="657598"/>
          </a:xfrm>
          <a:prstGeom prst="rect">
            <a:avLst/>
          </a:prstGeom>
        </p:spPr>
        <p:txBody>
          <a:bodyPr/>
          <a:lstStyle>
            <a:lvl1pPr marL="0" indent="0">
              <a:buNone/>
              <a:defRPr sz="1400">
                <a:solidFill>
                  <a:schemeClr val="bg1"/>
                </a:solidFill>
              </a:defRPr>
            </a:lvl1pPr>
          </a:lstStyle>
          <a:p>
            <a:pPr lvl="0"/>
            <a:r>
              <a:rPr lang="es-ES" dirty="0"/>
              <a:t>Texto</a:t>
            </a:r>
          </a:p>
        </p:txBody>
      </p:sp>
      <p:sp>
        <p:nvSpPr>
          <p:cNvPr id="22" name="Marcador de texto 6">
            <a:extLst>
              <a:ext uri="{FF2B5EF4-FFF2-40B4-BE49-F238E27FC236}">
                <a16:creationId xmlns="" xmlns:a16="http://schemas.microsoft.com/office/drawing/2014/main" id="{61D78E2F-069F-9146-AEE4-98E52C3095AF}"/>
              </a:ext>
            </a:extLst>
          </p:cNvPr>
          <p:cNvSpPr>
            <a:spLocks noGrp="1"/>
          </p:cNvSpPr>
          <p:nvPr>
            <p:ph type="body" sz="quarter" idx="20" hasCustomPrompt="1"/>
          </p:nvPr>
        </p:nvSpPr>
        <p:spPr>
          <a:xfrm>
            <a:off x="6503613" y="5465575"/>
            <a:ext cx="5383585" cy="657598"/>
          </a:xfrm>
          <a:prstGeom prst="rect">
            <a:avLst/>
          </a:prstGeom>
        </p:spPr>
        <p:txBody>
          <a:bodyPr/>
          <a:lstStyle>
            <a:lvl1pPr marL="0" indent="0">
              <a:buNone/>
              <a:defRPr sz="1400">
                <a:solidFill>
                  <a:schemeClr val="bg1"/>
                </a:solidFill>
              </a:defRPr>
            </a:lvl1pPr>
          </a:lstStyle>
          <a:p>
            <a:pPr lvl="0"/>
            <a:r>
              <a:rPr lang="es-ES" dirty="0"/>
              <a:t>Texto</a:t>
            </a:r>
          </a:p>
        </p:txBody>
      </p:sp>
      <p:sp>
        <p:nvSpPr>
          <p:cNvPr id="2" name="Marcador de pie de página 1">
            <a:extLst>
              <a:ext uri="{FF2B5EF4-FFF2-40B4-BE49-F238E27FC236}">
                <a16:creationId xmlns="" xmlns:a16="http://schemas.microsoft.com/office/drawing/2014/main" id="{7C936604-C404-F443-BF4F-69BFB7B739E4}"/>
              </a:ext>
            </a:extLst>
          </p:cNvPr>
          <p:cNvSpPr>
            <a:spLocks noGrp="1"/>
          </p:cNvSpPr>
          <p:nvPr>
            <p:ph type="ftr" sz="quarter" idx="21"/>
          </p:nvPr>
        </p:nvSpPr>
        <p:spPr/>
        <p:txBody>
          <a:bodyPr/>
          <a:lstStyle/>
          <a:p>
            <a:fld id="{E5ED4B78-5B97-9748-A1C9-0E349DE86C54}" type="slidenum">
              <a:rPr lang="es-ES" smtClean="0"/>
              <a:pPr/>
              <a:t>‹nº›</a:t>
            </a:fld>
            <a:endParaRPr lang="es-ES" dirty="0"/>
          </a:p>
        </p:txBody>
      </p:sp>
      <p:sp>
        <p:nvSpPr>
          <p:cNvPr id="13" name="Rectángulo 15">
            <a:extLst>
              <a:ext uri="{FF2B5EF4-FFF2-40B4-BE49-F238E27FC236}">
                <a16:creationId xmlns="" xmlns:a16="http://schemas.microsoft.com/office/drawing/2014/main" id="{B9AFBC06-6E9C-0A49-9AFC-D6288D0569EC}"/>
              </a:ext>
            </a:extLst>
          </p:cNvPr>
          <p:cNvSpPr/>
          <p:nvPr userDrawn="1"/>
        </p:nvSpPr>
        <p:spPr>
          <a:xfrm>
            <a:off x="259519" y="6564747"/>
            <a:ext cx="3456514" cy="261610"/>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a:cs typeface="Arial"/>
              </a:rPr>
              <a:t>Lógica de </a:t>
            </a:r>
            <a:r>
              <a:rPr lang="es-ES" sz="1100" dirty="0" err="1">
                <a:cs typeface="Arial"/>
              </a:rPr>
              <a:t>Programação</a:t>
            </a:r>
            <a:r>
              <a:rPr lang="es-ES" sz="1100" dirty="0">
                <a:cs typeface="Arial"/>
              </a:rPr>
              <a:t> </a:t>
            </a:r>
            <a:r>
              <a:rPr lang="es-ES" sz="1100" dirty="0" err="1">
                <a:cs typeface="Arial"/>
              </a:rPr>
              <a:t>com</a:t>
            </a:r>
            <a:r>
              <a:rPr lang="es-ES" sz="1100" dirty="0">
                <a:cs typeface="Arial"/>
              </a:rPr>
              <a:t> </a:t>
            </a:r>
            <a:r>
              <a:rPr lang="es-ES" sz="1100" dirty="0" err="1">
                <a:cs typeface="Arial"/>
              </a:rPr>
              <a:t>Javascript</a:t>
            </a:r>
            <a:r>
              <a:rPr lang="es-ES" sz="1100" dirty="0">
                <a:solidFill>
                  <a:srgbClr val="505050"/>
                </a:solidFill>
              </a:rPr>
              <a:t> – nov/2020</a:t>
            </a:r>
          </a:p>
        </p:txBody>
      </p:sp>
    </p:spTree>
    <p:extLst>
      <p:ext uri="{BB962C8B-B14F-4D97-AF65-F5344CB8AC3E}">
        <p14:creationId xmlns:p14="http://schemas.microsoft.com/office/powerpoint/2010/main" val="3073351778"/>
      </p:ext>
    </p:extLst>
  </p:cSld>
  <p:clrMapOvr>
    <a:masterClrMapping/>
  </p:clrMapOvr>
  <p:extLst>
    <p:ext uri="{DCECCB84-F9BA-43D5-87BE-67443E8EF086}">
      <p15:sldGuideLst xmlns:p15="http://schemas.microsoft.com/office/powerpoint/2012/main">
        <p15:guide id="1" pos="189">
          <p15:clr>
            <a:srgbClr val="FBAE40"/>
          </p15:clr>
        </p15:guide>
        <p15:guide id="2" orient="horz" pos="187">
          <p15:clr>
            <a:srgbClr val="FBAE40"/>
          </p15:clr>
        </p15:guide>
        <p15:guide id="4" orient="horz" pos="4133">
          <p15:clr>
            <a:srgbClr val="FBAE40"/>
          </p15:clr>
        </p15:guide>
        <p15:guide id="5" orient="horz" pos="368">
          <p15:clr>
            <a:srgbClr val="FBAE40"/>
          </p15:clr>
        </p15:guide>
        <p15:guide id="6" pos="39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imagenes + textos cortos">
    <p:spTree>
      <p:nvGrpSpPr>
        <p:cNvPr id="1" name=""/>
        <p:cNvGrpSpPr/>
        <p:nvPr/>
      </p:nvGrpSpPr>
      <p:grpSpPr>
        <a:xfrm>
          <a:off x="0" y="0"/>
          <a:ext cx="0" cy="0"/>
          <a:chOff x="0" y="0"/>
          <a:chExt cx="0" cy="0"/>
        </a:xfrm>
      </p:grpSpPr>
      <p:sp>
        <p:nvSpPr>
          <p:cNvPr id="6" name="Marcador de posición de imagen 5">
            <a:extLst>
              <a:ext uri="{FF2B5EF4-FFF2-40B4-BE49-F238E27FC236}">
                <a16:creationId xmlns="" xmlns:a16="http://schemas.microsoft.com/office/drawing/2014/main" id="{30646CAC-BEA2-6A4E-BC92-CC8FC14D9B45}"/>
              </a:ext>
            </a:extLst>
          </p:cNvPr>
          <p:cNvSpPr>
            <a:spLocks noGrp="1"/>
          </p:cNvSpPr>
          <p:nvPr>
            <p:ph type="pic" sz="quarter" idx="15" hasCustomPrompt="1"/>
          </p:nvPr>
        </p:nvSpPr>
        <p:spPr>
          <a:xfrm>
            <a:off x="0" y="0"/>
            <a:ext cx="12192000" cy="65611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s-ES" sz="1600" kern="1200" dirty="0" smtClean="0">
                <a:solidFill>
                  <a:srgbClr val="505050"/>
                </a:solidFill>
                <a:latin typeface="+mn-lt"/>
                <a:ea typeface="+mn-ea"/>
                <a:cs typeface="+mn-cs"/>
              </a:defRPr>
            </a:lvl1pPr>
          </a:lstStyle>
          <a:p>
            <a:r>
              <a:rPr lang="es-ES" dirty="0"/>
              <a:t>Haz </a:t>
            </a:r>
            <a:r>
              <a:rPr lang="es-ES" dirty="0" err="1"/>
              <a:t>click</a:t>
            </a:r>
            <a:r>
              <a:rPr lang="es-ES" dirty="0"/>
              <a:t> en el cuadrado para cambiar la imagen</a:t>
            </a:r>
          </a:p>
          <a:p>
            <a:endParaRPr lang="es-ES" dirty="0"/>
          </a:p>
        </p:txBody>
      </p:sp>
      <p:sp>
        <p:nvSpPr>
          <p:cNvPr id="29" name="Marcador de posición de imagen 28">
            <a:extLst>
              <a:ext uri="{FF2B5EF4-FFF2-40B4-BE49-F238E27FC236}">
                <a16:creationId xmlns="" xmlns:a16="http://schemas.microsoft.com/office/drawing/2014/main" id="{6B4739E6-637D-AB4B-B2A1-202A702EE8CB}"/>
              </a:ext>
            </a:extLst>
          </p:cNvPr>
          <p:cNvSpPr>
            <a:spLocks noGrp="1"/>
          </p:cNvSpPr>
          <p:nvPr>
            <p:ph type="pic" sz="quarter" idx="14"/>
          </p:nvPr>
        </p:nvSpPr>
        <p:spPr>
          <a:xfrm>
            <a:off x="0" y="0"/>
            <a:ext cx="6598024" cy="6561138"/>
          </a:xfrm>
          <a:custGeom>
            <a:avLst/>
            <a:gdLst>
              <a:gd name="connsiteX0" fmla="*/ 0 w 6173910"/>
              <a:gd name="connsiteY0" fmla="*/ 0 h 6561138"/>
              <a:gd name="connsiteX1" fmla="*/ 5349386 w 6173910"/>
              <a:gd name="connsiteY1" fmla="*/ 0 h 6561138"/>
              <a:gd name="connsiteX2" fmla="*/ 5344276 w 6173910"/>
              <a:gd name="connsiteY2" fmla="*/ 64049 h 6561138"/>
              <a:gd name="connsiteX3" fmla="*/ 5411984 w 6173910"/>
              <a:gd name="connsiteY3" fmla="*/ 973766 h 6561138"/>
              <a:gd name="connsiteX4" fmla="*/ 5832888 w 6173910"/>
              <a:gd name="connsiteY4" fmla="*/ 2743712 h 6561138"/>
              <a:gd name="connsiteX5" fmla="*/ 5976934 w 6173910"/>
              <a:gd name="connsiteY5" fmla="*/ 4921140 h 6561138"/>
              <a:gd name="connsiteX6" fmla="*/ 5986379 w 6173910"/>
              <a:gd name="connsiteY6" fmla="*/ 6158069 h 6561138"/>
              <a:gd name="connsiteX7" fmla="*/ 6102611 w 6173910"/>
              <a:gd name="connsiteY7" fmla="*/ 6450032 h 6561138"/>
              <a:gd name="connsiteX8" fmla="*/ 6173910 w 6173910"/>
              <a:gd name="connsiteY8" fmla="*/ 6561138 h 6561138"/>
              <a:gd name="connsiteX9" fmla="*/ 0 w 6173910"/>
              <a:gd name="connsiteY9" fmla="*/ 6561138 h 656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73910" h="6561138">
                <a:moveTo>
                  <a:pt x="0" y="0"/>
                </a:moveTo>
                <a:lnTo>
                  <a:pt x="5349386" y="0"/>
                </a:lnTo>
                <a:lnTo>
                  <a:pt x="5344276" y="64049"/>
                </a:lnTo>
                <a:cubicBezTo>
                  <a:pt x="5331078" y="367190"/>
                  <a:pt x="5359837" y="674932"/>
                  <a:pt x="5411984" y="973766"/>
                </a:cubicBezTo>
                <a:cubicBezTo>
                  <a:pt x="5516277" y="1571433"/>
                  <a:pt x="5709027" y="2149960"/>
                  <a:pt x="5832888" y="2743712"/>
                </a:cubicBezTo>
                <a:cubicBezTo>
                  <a:pt x="5982135" y="3459186"/>
                  <a:pt x="6030609" y="4192104"/>
                  <a:pt x="5976934" y="4921140"/>
                </a:cubicBezTo>
                <a:cubicBezTo>
                  <a:pt x="5946483" y="5334395"/>
                  <a:pt x="5883916" y="5756676"/>
                  <a:pt x="5986379" y="6158069"/>
                </a:cubicBezTo>
                <a:cubicBezTo>
                  <a:pt x="6011995" y="6258417"/>
                  <a:pt x="6051418" y="6357561"/>
                  <a:pt x="6102611" y="6450032"/>
                </a:cubicBezTo>
                <a:lnTo>
                  <a:pt x="6173910" y="6561138"/>
                </a:lnTo>
                <a:lnTo>
                  <a:pt x="0" y="6561138"/>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s-ES" sz="1600" kern="1200" dirty="0" smtClean="0">
                <a:solidFill>
                  <a:srgbClr val="505050"/>
                </a:solidFill>
                <a:latin typeface="+mn-lt"/>
                <a:ea typeface="+mn-ea"/>
                <a:cs typeface="+mn-cs"/>
              </a:defRPr>
            </a:lvl1pPr>
          </a:lstStyle>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s-ES" dirty="0"/>
              <a:t>Haz </a:t>
            </a:r>
            <a:r>
              <a:rPr lang="es-ES" dirty="0" err="1"/>
              <a:t>click</a:t>
            </a:r>
            <a:r>
              <a:rPr lang="es-ES" dirty="0"/>
              <a:t> en el cuadrado para cambiar la imagen</a:t>
            </a:r>
          </a:p>
          <a:p>
            <a:endParaRPr lang="es-ES" dirty="0"/>
          </a:p>
        </p:txBody>
      </p:sp>
      <p:cxnSp>
        <p:nvCxnSpPr>
          <p:cNvPr id="15" name="Conector recto 14">
            <a:extLst>
              <a:ext uri="{FF2B5EF4-FFF2-40B4-BE49-F238E27FC236}">
                <a16:creationId xmlns="" xmlns:a16="http://schemas.microsoft.com/office/drawing/2014/main" id="{3D0A66B1-9162-A84C-95BD-D90AC9EB652D}"/>
              </a:ext>
            </a:extLst>
          </p:cNvPr>
          <p:cNvCxnSpPr/>
          <p:nvPr userDrawn="1"/>
        </p:nvCxnSpPr>
        <p:spPr>
          <a:xfrm>
            <a:off x="0" y="6560175"/>
            <a:ext cx="1219200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3" name="Marcador de texto 2">
            <a:extLst>
              <a:ext uri="{FF2B5EF4-FFF2-40B4-BE49-F238E27FC236}">
                <a16:creationId xmlns="" xmlns:a16="http://schemas.microsoft.com/office/drawing/2014/main" id="{6C4DFCFB-B166-E946-BF16-7899DF754830}"/>
              </a:ext>
            </a:extLst>
          </p:cNvPr>
          <p:cNvSpPr>
            <a:spLocks noGrp="1"/>
          </p:cNvSpPr>
          <p:nvPr>
            <p:ph type="body" sz="quarter" idx="13" hasCustomPrompt="1"/>
          </p:nvPr>
        </p:nvSpPr>
        <p:spPr>
          <a:xfrm>
            <a:off x="300038" y="296863"/>
            <a:ext cx="5568950" cy="287337"/>
          </a:xfrm>
          <a:prstGeom prst="rect">
            <a:avLst/>
          </a:prstGeom>
        </p:spPr>
        <p:txBody>
          <a:bodyPr/>
          <a:lstStyle>
            <a:lvl1pPr marL="0" indent="0">
              <a:buNone/>
              <a:defRPr lang="es-ES" sz="2400" b="1" kern="1200" dirty="0">
                <a:solidFill>
                  <a:srgbClr val="505050"/>
                </a:solidFill>
                <a:latin typeface="Arial" panose="020B0604020202020204" pitchFamily="34" charset="0"/>
                <a:ea typeface="+mn-ea"/>
                <a:cs typeface="Arial" panose="020B0604020202020204" pitchFamily="34" charset="0"/>
              </a:defRPr>
            </a:lvl1pPr>
          </a:lstStyle>
          <a:p>
            <a:pPr lvl="0"/>
            <a:r>
              <a:rPr lang="es-ES" dirty="0"/>
              <a:t>Título</a:t>
            </a:r>
          </a:p>
        </p:txBody>
      </p:sp>
      <p:sp>
        <p:nvSpPr>
          <p:cNvPr id="30" name="Marcador de texto 6">
            <a:extLst>
              <a:ext uri="{FF2B5EF4-FFF2-40B4-BE49-F238E27FC236}">
                <a16:creationId xmlns="" xmlns:a16="http://schemas.microsoft.com/office/drawing/2014/main" id="{8E2706E6-08B2-2D42-B089-48A11CEB3F0F}"/>
              </a:ext>
            </a:extLst>
          </p:cNvPr>
          <p:cNvSpPr>
            <a:spLocks noGrp="1"/>
          </p:cNvSpPr>
          <p:nvPr>
            <p:ph type="body" sz="quarter" idx="19" hasCustomPrompt="1"/>
          </p:nvPr>
        </p:nvSpPr>
        <p:spPr>
          <a:xfrm>
            <a:off x="300039" y="1144586"/>
            <a:ext cx="4989138" cy="791775"/>
          </a:xfrm>
          <a:prstGeom prst="rect">
            <a:avLst/>
          </a:prstGeom>
        </p:spPr>
        <p:txBody>
          <a:bodyPr/>
          <a:lstStyle>
            <a:lvl1pPr marL="0" indent="0">
              <a:buNone/>
              <a:defRPr sz="1400">
                <a:solidFill>
                  <a:srgbClr val="505050"/>
                </a:solidFill>
              </a:defRPr>
            </a:lvl1pPr>
          </a:lstStyle>
          <a:p>
            <a:pPr lvl="0"/>
            <a:r>
              <a:rPr lang="es-ES" dirty="0"/>
              <a:t>Texto</a:t>
            </a:r>
          </a:p>
        </p:txBody>
      </p:sp>
      <p:sp>
        <p:nvSpPr>
          <p:cNvPr id="32" name="Marcador de texto 6">
            <a:extLst>
              <a:ext uri="{FF2B5EF4-FFF2-40B4-BE49-F238E27FC236}">
                <a16:creationId xmlns="" xmlns:a16="http://schemas.microsoft.com/office/drawing/2014/main" id="{37E7C5FE-D6F5-CC40-ACC4-274DDA4B919F}"/>
              </a:ext>
            </a:extLst>
          </p:cNvPr>
          <p:cNvSpPr>
            <a:spLocks noGrp="1"/>
          </p:cNvSpPr>
          <p:nvPr>
            <p:ph type="body" sz="quarter" idx="20" hasCustomPrompt="1"/>
          </p:nvPr>
        </p:nvSpPr>
        <p:spPr>
          <a:xfrm>
            <a:off x="6898062" y="5465574"/>
            <a:ext cx="4989138" cy="791775"/>
          </a:xfrm>
          <a:prstGeom prst="rect">
            <a:avLst/>
          </a:prstGeom>
        </p:spPr>
        <p:txBody>
          <a:bodyPr/>
          <a:lstStyle>
            <a:lvl1pPr marL="0" indent="0">
              <a:buNone/>
              <a:defRPr sz="1400">
                <a:solidFill>
                  <a:srgbClr val="505050"/>
                </a:solidFill>
              </a:defRPr>
            </a:lvl1pPr>
          </a:lstStyle>
          <a:p>
            <a:pPr lvl="0"/>
            <a:r>
              <a:rPr lang="es-ES" dirty="0"/>
              <a:t>Texto</a:t>
            </a:r>
          </a:p>
        </p:txBody>
      </p:sp>
      <p:sp>
        <p:nvSpPr>
          <p:cNvPr id="2" name="Marcador de pie de página 1">
            <a:extLst>
              <a:ext uri="{FF2B5EF4-FFF2-40B4-BE49-F238E27FC236}">
                <a16:creationId xmlns="" xmlns:a16="http://schemas.microsoft.com/office/drawing/2014/main" id="{C64232C6-D1BE-5643-84B9-15B77C0BFAB1}"/>
              </a:ext>
            </a:extLst>
          </p:cNvPr>
          <p:cNvSpPr>
            <a:spLocks noGrp="1"/>
          </p:cNvSpPr>
          <p:nvPr>
            <p:ph type="ftr" sz="quarter" idx="21"/>
          </p:nvPr>
        </p:nvSpPr>
        <p:spPr/>
        <p:txBody>
          <a:bodyPr/>
          <a:lstStyle/>
          <a:p>
            <a:fld id="{E5ED4B78-5B97-9748-A1C9-0E349DE86C54}" type="slidenum">
              <a:rPr lang="es-ES" smtClean="0"/>
              <a:pPr/>
              <a:t>‹nº›</a:t>
            </a:fld>
            <a:endParaRPr lang="es-ES" dirty="0"/>
          </a:p>
        </p:txBody>
      </p:sp>
      <p:sp>
        <p:nvSpPr>
          <p:cNvPr id="10" name="Rectángulo 15">
            <a:extLst>
              <a:ext uri="{FF2B5EF4-FFF2-40B4-BE49-F238E27FC236}">
                <a16:creationId xmlns="" xmlns:a16="http://schemas.microsoft.com/office/drawing/2014/main" id="{B9AFBC06-6E9C-0A49-9AFC-D6288D0569EC}"/>
              </a:ext>
            </a:extLst>
          </p:cNvPr>
          <p:cNvSpPr/>
          <p:nvPr userDrawn="1"/>
        </p:nvSpPr>
        <p:spPr>
          <a:xfrm>
            <a:off x="259519" y="6564747"/>
            <a:ext cx="3456514" cy="261610"/>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a:cs typeface="Arial"/>
              </a:rPr>
              <a:t>Lógica de </a:t>
            </a:r>
            <a:r>
              <a:rPr lang="es-ES" sz="1100" dirty="0" err="1">
                <a:cs typeface="Arial"/>
              </a:rPr>
              <a:t>Programação</a:t>
            </a:r>
            <a:r>
              <a:rPr lang="es-ES" sz="1100" dirty="0">
                <a:cs typeface="Arial"/>
              </a:rPr>
              <a:t> </a:t>
            </a:r>
            <a:r>
              <a:rPr lang="es-ES" sz="1100" dirty="0" err="1">
                <a:cs typeface="Arial"/>
              </a:rPr>
              <a:t>com</a:t>
            </a:r>
            <a:r>
              <a:rPr lang="es-ES" sz="1100" dirty="0">
                <a:cs typeface="Arial"/>
              </a:rPr>
              <a:t> </a:t>
            </a:r>
            <a:r>
              <a:rPr lang="es-ES" sz="1100" dirty="0" err="1">
                <a:cs typeface="Arial"/>
              </a:rPr>
              <a:t>Javascript</a:t>
            </a:r>
            <a:r>
              <a:rPr lang="es-ES" sz="1100" dirty="0">
                <a:solidFill>
                  <a:srgbClr val="505050"/>
                </a:solidFill>
              </a:rPr>
              <a:t> – nov/2020</a:t>
            </a:r>
          </a:p>
        </p:txBody>
      </p:sp>
    </p:spTree>
    <p:extLst>
      <p:ext uri="{BB962C8B-B14F-4D97-AF65-F5344CB8AC3E}">
        <p14:creationId xmlns:p14="http://schemas.microsoft.com/office/powerpoint/2010/main" val="175482767"/>
      </p:ext>
    </p:extLst>
  </p:cSld>
  <p:clrMapOvr>
    <a:masterClrMapping/>
  </p:clrMapOvr>
  <p:extLst>
    <p:ext uri="{DCECCB84-F9BA-43D5-87BE-67443E8EF086}">
      <p15:sldGuideLst xmlns:p15="http://schemas.microsoft.com/office/powerpoint/2012/main">
        <p15:guide id="1" pos="189">
          <p15:clr>
            <a:srgbClr val="FBAE40"/>
          </p15:clr>
        </p15:guide>
        <p15:guide id="2" orient="horz" pos="187">
          <p15:clr>
            <a:srgbClr val="FBAE40"/>
          </p15:clr>
        </p15:guide>
        <p15:guide id="4" orient="horz" pos="4133">
          <p15:clr>
            <a:srgbClr val="FBAE40"/>
          </p15:clr>
        </p15:guide>
        <p15:guide id="5" orient="horz" pos="368">
          <p15:clr>
            <a:srgbClr val="FBAE40"/>
          </p15:clr>
        </p15:guide>
        <p15:guide id="6" pos="39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6">
            <a:extLst>
              <a:ext uri="{FF2B5EF4-FFF2-40B4-BE49-F238E27FC236}">
                <a16:creationId xmlns="" xmlns:a16="http://schemas.microsoft.com/office/drawing/2014/main" id="{28859EB2-0ACF-2548-84D0-8A5FEA9EE87E}"/>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10548356" y="212288"/>
            <a:ext cx="1343607" cy="827830"/>
          </a:xfrm>
          <a:prstGeom prst="rect">
            <a:avLst/>
          </a:prstGeom>
        </p:spPr>
      </p:pic>
      <p:sp>
        <p:nvSpPr>
          <p:cNvPr id="4" name="Marcador de pie de página 3">
            <a:extLst>
              <a:ext uri="{FF2B5EF4-FFF2-40B4-BE49-F238E27FC236}">
                <a16:creationId xmlns="" xmlns:a16="http://schemas.microsoft.com/office/drawing/2014/main" id="{AC99F4A5-554C-7645-94E4-0963EC028C4B}"/>
              </a:ext>
            </a:extLst>
          </p:cNvPr>
          <p:cNvSpPr>
            <a:spLocks noGrp="1"/>
          </p:cNvSpPr>
          <p:nvPr>
            <p:ph type="ftr" sz="quarter" idx="3"/>
          </p:nvPr>
        </p:nvSpPr>
        <p:spPr>
          <a:xfrm>
            <a:off x="11527200" y="6522858"/>
            <a:ext cx="664800" cy="365125"/>
          </a:xfrm>
          <a:prstGeom prst="rect">
            <a:avLst/>
          </a:prstGeom>
        </p:spPr>
        <p:txBody>
          <a:bodyPr vert="horz" lIns="91440" tIns="45720" rIns="91440" bIns="45720" rtlCol="0" anchor="ctr"/>
          <a:lstStyle>
            <a:lvl1pPr algn="l">
              <a:defRPr lang="es-ES" sz="1800" kern="1200" smtClean="0">
                <a:solidFill>
                  <a:schemeClr val="tx1"/>
                </a:solidFill>
                <a:latin typeface="+mn-lt"/>
                <a:ea typeface="+mn-ea"/>
                <a:cs typeface="+mn-cs"/>
              </a:defRPr>
            </a:lvl1pPr>
          </a:lstStyle>
          <a:p>
            <a:fld id="{E5ED4B78-5B97-9748-A1C9-0E349DE86C54}" type="slidenum">
              <a:rPr lang="es-ES" smtClean="0"/>
              <a:pPr/>
              <a:t>‹nº›</a:t>
            </a:fld>
            <a:endParaRPr lang="es-ES" dirty="0"/>
          </a:p>
        </p:txBody>
      </p:sp>
    </p:spTree>
    <p:extLst>
      <p:ext uri="{BB962C8B-B14F-4D97-AF65-F5344CB8AC3E}">
        <p14:creationId xmlns:p14="http://schemas.microsoft.com/office/powerpoint/2010/main" val="3647161081"/>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49" r:id="rId3"/>
    <p:sldLayoutId id="2147483652" r:id="rId4"/>
    <p:sldLayoutId id="2147483653" r:id="rId5"/>
    <p:sldLayoutId id="2147483684" r:id="rId6"/>
    <p:sldLayoutId id="2147483685" r:id="rId7"/>
    <p:sldLayoutId id="2147483666" r:id="rId8"/>
    <p:sldLayoutId id="2147483667" r:id="rId9"/>
    <p:sldLayoutId id="2147483668" r:id="rId10"/>
    <p:sldLayoutId id="2147483669" r:id="rId11"/>
    <p:sldLayoutId id="2147483670" r:id="rId12"/>
    <p:sldLayoutId id="2147483672" r:id="rId13"/>
    <p:sldLayoutId id="2147483686"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7" r:id="rId2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F26B43"/>
          </p15:clr>
        </p15:guide>
        <p15:guide id="2" pos="189" userDrawn="1">
          <p15:clr>
            <a:srgbClr val="F26B43"/>
          </p15:clr>
        </p15:guide>
        <p15:guide id="3" pos="7491" userDrawn="1">
          <p15:clr>
            <a:srgbClr val="F26B43"/>
          </p15:clr>
        </p15:guide>
        <p15:guide id="4" orient="horz" pos="4133" userDrawn="1">
          <p15:clr>
            <a:srgbClr val="F26B43"/>
          </p15:clr>
        </p15:guide>
        <p15:guide id="5" pos="393" userDrawn="1">
          <p15:clr>
            <a:srgbClr val="F26B43"/>
          </p15:clr>
        </p15:guide>
        <p15:guide id="6" pos="7287" userDrawn="1">
          <p15:clr>
            <a:srgbClr val="F26B43"/>
          </p15:clr>
        </p15:guide>
        <p15:guide id="7" orient="horz" pos="368" userDrawn="1">
          <p15:clr>
            <a:srgbClr val="F26B43"/>
          </p15:clr>
        </p15:guide>
        <p15:guide id="8" orient="horz" pos="39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9.xml"/><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 xmlns:a16="http://schemas.microsoft.com/office/drawing/2014/main" id="{24484168-C0FD-FE49-91E0-D5C0C77926C8}"/>
              </a:ext>
            </a:extLst>
          </p:cNvPr>
          <p:cNvSpPr>
            <a:spLocks noGrp="1"/>
          </p:cNvSpPr>
          <p:nvPr>
            <p:ph type="body" sz="quarter" idx="10"/>
          </p:nvPr>
        </p:nvSpPr>
        <p:spPr>
          <a:xfrm>
            <a:off x="822992" y="3575050"/>
            <a:ext cx="8644080" cy="1508125"/>
          </a:xfrm>
        </p:spPr>
        <p:txBody>
          <a:bodyPr anchor="t"/>
          <a:lstStyle/>
          <a:p>
            <a:r>
              <a:rPr lang="es-ES" dirty="0">
                <a:cs typeface="Arial"/>
              </a:rPr>
              <a:t>Lógica de </a:t>
            </a:r>
            <a:r>
              <a:rPr lang="es-ES" dirty="0" err="1">
                <a:cs typeface="Arial"/>
              </a:rPr>
              <a:t>Programação</a:t>
            </a:r>
            <a:r>
              <a:rPr lang="es-ES" dirty="0">
                <a:cs typeface="Arial"/>
              </a:rPr>
              <a:t> </a:t>
            </a:r>
            <a:r>
              <a:rPr lang="es-ES" dirty="0" err="1">
                <a:cs typeface="Arial"/>
              </a:rPr>
              <a:t>com</a:t>
            </a:r>
            <a:r>
              <a:rPr lang="es-ES" dirty="0">
                <a:cs typeface="Arial"/>
              </a:rPr>
              <a:t> </a:t>
            </a:r>
            <a:r>
              <a:rPr lang="es-ES" dirty="0" err="1">
                <a:cs typeface="Arial"/>
              </a:rPr>
              <a:t>Javascript</a:t>
            </a:r>
            <a:endParaRPr lang="es-ES" dirty="0">
              <a:cs typeface="Arial"/>
            </a:endParaRPr>
          </a:p>
        </p:txBody>
      </p:sp>
      <p:sp>
        <p:nvSpPr>
          <p:cNvPr id="3" name="Marcador de texto 2">
            <a:extLst>
              <a:ext uri="{FF2B5EF4-FFF2-40B4-BE49-F238E27FC236}">
                <a16:creationId xmlns="" xmlns:a16="http://schemas.microsoft.com/office/drawing/2014/main" id="{DE567C31-BD61-074C-8E3B-61FC43B1A6FB}"/>
              </a:ext>
            </a:extLst>
          </p:cNvPr>
          <p:cNvSpPr>
            <a:spLocks noGrp="1"/>
          </p:cNvSpPr>
          <p:nvPr>
            <p:ph type="body" sz="quarter" idx="11"/>
          </p:nvPr>
        </p:nvSpPr>
        <p:spPr/>
        <p:txBody>
          <a:bodyPr anchor="t"/>
          <a:lstStyle/>
          <a:p>
            <a:r>
              <a:rPr lang="es-ES"/>
              <a:t>Expert Talk -  Digital Innovation One e everis</a:t>
            </a:r>
          </a:p>
          <a:p>
            <a:endParaRPr lang="es-ES"/>
          </a:p>
          <a:p>
            <a:endParaRPr lang="es-ES" dirty="0"/>
          </a:p>
        </p:txBody>
      </p:sp>
      <p:sp>
        <p:nvSpPr>
          <p:cNvPr id="4" name="Marcador de texto 3">
            <a:extLst>
              <a:ext uri="{FF2B5EF4-FFF2-40B4-BE49-F238E27FC236}">
                <a16:creationId xmlns="" xmlns:a16="http://schemas.microsoft.com/office/drawing/2014/main" id="{EB65D75F-8439-FD4A-AF8D-D49497117B6B}"/>
              </a:ext>
            </a:extLst>
          </p:cNvPr>
          <p:cNvSpPr>
            <a:spLocks noGrp="1"/>
          </p:cNvSpPr>
          <p:nvPr>
            <p:ph type="body" sz="quarter" idx="12"/>
          </p:nvPr>
        </p:nvSpPr>
        <p:spPr/>
        <p:txBody>
          <a:bodyPr/>
          <a:lstStyle/>
          <a:p>
            <a:r>
              <a:rPr lang="es-ES"/>
              <a:t>Rafael Kinoshita e Thomas Erich Pimentel - Novembro de 2020</a:t>
            </a:r>
          </a:p>
          <a:p>
            <a:endParaRPr lang="es-ES" dirty="0"/>
          </a:p>
        </p:txBody>
      </p:sp>
    </p:spTree>
    <p:extLst>
      <p:ext uri="{BB962C8B-B14F-4D97-AF65-F5344CB8AC3E}">
        <p14:creationId xmlns:p14="http://schemas.microsoft.com/office/powerpoint/2010/main" val="116357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 xmlns:a16="http://schemas.microsoft.com/office/drawing/2014/main" id="{12C7A381-CAC5-7D45-8FCA-999033E6E289}"/>
              </a:ext>
            </a:extLst>
          </p:cNvPr>
          <p:cNvSpPr>
            <a:spLocks noGrp="1"/>
          </p:cNvSpPr>
          <p:nvPr>
            <p:ph type="body" sz="quarter" idx="13"/>
          </p:nvPr>
        </p:nvSpPr>
        <p:spPr/>
        <p:txBody>
          <a:bodyPr/>
          <a:lstStyle/>
          <a:p>
            <a:r>
              <a:rPr lang="es-ES" sz="2400" b="1" dirty="0" err="1">
                <a:solidFill>
                  <a:srgbClr val="7F7F7F"/>
                </a:solidFill>
                <a:latin typeface="Calibri" panose="020F0502020204030204" pitchFamily="34" charset="0"/>
                <a:cs typeface="Times New Roman" panose="02020603050405020304" pitchFamily="18" charset="0"/>
              </a:rPr>
              <a:t>Javascript</a:t>
            </a:r>
            <a:r>
              <a:rPr lang="es-ES" sz="2400" b="1" dirty="0">
                <a:solidFill>
                  <a:srgbClr val="7F7F7F"/>
                </a:solidFill>
                <a:latin typeface="Calibri" panose="020F0502020204030204" pitchFamily="34" charset="0"/>
                <a:cs typeface="Times New Roman" panose="02020603050405020304" pitchFamily="18" charset="0"/>
              </a:rPr>
              <a:t> Básico</a:t>
            </a:r>
            <a:endParaRPr lang="es-ES" dirty="0"/>
          </a:p>
          <a:p>
            <a:endParaRPr lang="es-ES" dirty="0"/>
          </a:p>
          <a:p>
            <a:endParaRPr lang="es-ES" dirty="0"/>
          </a:p>
        </p:txBody>
      </p:sp>
      <p:pic>
        <p:nvPicPr>
          <p:cNvPr id="10" name="Marcador de posición de imagen 9">
            <a:extLst>
              <a:ext uri="{FF2B5EF4-FFF2-40B4-BE49-F238E27FC236}">
                <a16:creationId xmlns="" xmlns:a16="http://schemas.microsoft.com/office/drawing/2014/main" id="{11793166-6BFB-FE40-BF2D-435BCC572EC6}"/>
              </a:ext>
            </a:extLst>
          </p:cNvPr>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364501" y="2118275"/>
            <a:ext cx="11760869" cy="2438619"/>
          </a:xfrm>
        </p:spPr>
      </p:pic>
      <p:sp>
        <p:nvSpPr>
          <p:cNvPr id="4" name="Marcador de texto 3">
            <a:extLst>
              <a:ext uri="{FF2B5EF4-FFF2-40B4-BE49-F238E27FC236}">
                <a16:creationId xmlns="" xmlns:a16="http://schemas.microsoft.com/office/drawing/2014/main" id="{7975ABEC-53CD-5545-A69E-6D2595C5BBD0}"/>
              </a:ext>
            </a:extLst>
          </p:cNvPr>
          <p:cNvSpPr>
            <a:spLocks noGrp="1"/>
          </p:cNvSpPr>
          <p:nvPr>
            <p:ph type="body" sz="quarter" idx="11"/>
          </p:nvPr>
        </p:nvSpPr>
        <p:spPr>
          <a:xfrm>
            <a:off x="300037" y="1237272"/>
            <a:ext cx="10564273" cy="617565"/>
          </a:xfrm>
        </p:spPr>
        <p:txBody>
          <a:bodyPr/>
          <a:lstStyle/>
          <a:p>
            <a:r>
              <a:rPr lang="pt-BR" dirty="0"/>
              <a:t>George </a:t>
            </a:r>
            <a:r>
              <a:rPr lang="pt-BR" dirty="0" err="1"/>
              <a:t>Boole</a:t>
            </a:r>
            <a:r>
              <a:rPr lang="pt-BR" dirty="0"/>
              <a:t> introduziu o conceito de operações lógicas, permitindo estruturar operações matemáticas, afim de resolver determinado problema.</a:t>
            </a:r>
            <a:endParaRPr lang="es-ES" dirty="0"/>
          </a:p>
        </p:txBody>
      </p:sp>
      <p:sp>
        <p:nvSpPr>
          <p:cNvPr id="5" name="Marcador de texto 4">
            <a:extLst>
              <a:ext uri="{FF2B5EF4-FFF2-40B4-BE49-F238E27FC236}">
                <a16:creationId xmlns="" xmlns:a16="http://schemas.microsoft.com/office/drawing/2014/main" id="{B08F8C7C-0C3E-C745-AD9F-AEFF22CB0C92}"/>
              </a:ext>
            </a:extLst>
          </p:cNvPr>
          <p:cNvSpPr>
            <a:spLocks noGrp="1"/>
          </p:cNvSpPr>
          <p:nvPr>
            <p:ph type="body" sz="quarter" idx="15"/>
          </p:nvPr>
        </p:nvSpPr>
        <p:spPr>
          <a:xfrm>
            <a:off x="300038" y="4651887"/>
            <a:ext cx="4271962" cy="356709"/>
          </a:xfrm>
        </p:spPr>
        <p:txBody>
          <a:bodyPr/>
          <a:lstStyle/>
          <a:p>
            <a:r>
              <a:rPr lang="es-ES" dirty="0"/>
              <a:t>Operadores lógicos	</a:t>
            </a:r>
          </a:p>
          <a:p>
            <a:endParaRPr lang="es-ES" dirty="0"/>
          </a:p>
          <a:p>
            <a:endParaRPr lang="es-ES" dirty="0"/>
          </a:p>
          <a:p>
            <a:endParaRPr lang="es-ES" dirty="0"/>
          </a:p>
        </p:txBody>
      </p:sp>
      <p:sp>
        <p:nvSpPr>
          <p:cNvPr id="6" name="Marcador de texto 5">
            <a:extLst>
              <a:ext uri="{FF2B5EF4-FFF2-40B4-BE49-F238E27FC236}">
                <a16:creationId xmlns="" xmlns:a16="http://schemas.microsoft.com/office/drawing/2014/main" id="{7F60785B-EEDC-1D4D-B5D8-A2F0EDF4DCEF}"/>
              </a:ext>
            </a:extLst>
          </p:cNvPr>
          <p:cNvSpPr>
            <a:spLocks noGrp="1"/>
          </p:cNvSpPr>
          <p:nvPr>
            <p:ph type="body" sz="quarter" idx="16"/>
          </p:nvPr>
        </p:nvSpPr>
        <p:spPr>
          <a:xfrm>
            <a:off x="3733007" y="4676664"/>
            <a:ext cx="4271962" cy="357554"/>
          </a:xfrm>
        </p:spPr>
        <p:txBody>
          <a:bodyPr/>
          <a:lstStyle/>
          <a:p>
            <a:r>
              <a:rPr lang="pt-BR" dirty="0"/>
              <a:t>Operadores matemáticos</a:t>
            </a:r>
          </a:p>
          <a:p>
            <a:endParaRPr lang="es-ES" dirty="0"/>
          </a:p>
          <a:p>
            <a:endParaRPr lang="es-ES" dirty="0"/>
          </a:p>
          <a:p>
            <a:endParaRPr lang="es-ES" dirty="0"/>
          </a:p>
        </p:txBody>
      </p:sp>
      <p:sp>
        <p:nvSpPr>
          <p:cNvPr id="7" name="Marcador de texto 6">
            <a:extLst>
              <a:ext uri="{FF2B5EF4-FFF2-40B4-BE49-F238E27FC236}">
                <a16:creationId xmlns="" xmlns:a16="http://schemas.microsoft.com/office/drawing/2014/main" id="{ED94BA7C-D2AA-4E40-A5D6-DB50C87C90D2}"/>
              </a:ext>
            </a:extLst>
          </p:cNvPr>
          <p:cNvSpPr>
            <a:spLocks noGrp="1"/>
          </p:cNvSpPr>
          <p:nvPr>
            <p:ph type="body" sz="quarter" idx="17"/>
          </p:nvPr>
        </p:nvSpPr>
        <p:spPr/>
        <p:txBody>
          <a:bodyPr/>
          <a:lstStyle/>
          <a:p>
            <a:pPr marL="285750" indent="-285750">
              <a:buFont typeface="Arial" panose="020B0604020202020204" pitchFamily="34" charset="0"/>
              <a:buChar char="•"/>
            </a:pPr>
            <a:r>
              <a:rPr lang="es-ES" dirty="0"/>
              <a:t>&amp;&amp; – e;</a:t>
            </a:r>
          </a:p>
          <a:p>
            <a:pPr marL="285750" indent="-285750">
              <a:buFont typeface="Arial" panose="020B0604020202020204" pitchFamily="34" charset="0"/>
              <a:buChar char="•"/>
            </a:pPr>
            <a:r>
              <a:rPr lang="es-ES" dirty="0"/>
              <a:t>|| – </a:t>
            </a:r>
            <a:r>
              <a:rPr lang="es-ES" dirty="0" err="1"/>
              <a:t>ou</a:t>
            </a:r>
            <a:r>
              <a:rPr lang="es-ES" dirty="0"/>
              <a:t>.</a:t>
            </a:r>
          </a:p>
          <a:p>
            <a:pPr marL="285750" indent="-285750">
              <a:buFont typeface="Arial" panose="020B0604020202020204" pitchFamily="34" charset="0"/>
              <a:buChar char="•"/>
            </a:pPr>
            <a:r>
              <a:rPr lang="es-ES" dirty="0"/>
              <a:t>! – </a:t>
            </a:r>
            <a:r>
              <a:rPr lang="es-ES" dirty="0" err="1"/>
              <a:t>negação</a:t>
            </a:r>
            <a:r>
              <a:rPr lang="es-ES" dirty="0"/>
              <a:t>;</a:t>
            </a:r>
          </a:p>
        </p:txBody>
      </p:sp>
      <p:sp>
        <p:nvSpPr>
          <p:cNvPr id="8" name="Marcador de texto 7">
            <a:extLst>
              <a:ext uri="{FF2B5EF4-FFF2-40B4-BE49-F238E27FC236}">
                <a16:creationId xmlns="" xmlns:a16="http://schemas.microsoft.com/office/drawing/2014/main" id="{426993F8-74D7-C04D-AA33-A8370ED20B1A}"/>
              </a:ext>
            </a:extLst>
          </p:cNvPr>
          <p:cNvSpPr>
            <a:spLocks noGrp="1"/>
          </p:cNvSpPr>
          <p:nvPr>
            <p:ph type="body" sz="quarter" idx="18"/>
          </p:nvPr>
        </p:nvSpPr>
        <p:spPr>
          <a:xfrm>
            <a:off x="3733007" y="5083770"/>
            <a:ext cx="1916221" cy="1309164"/>
          </a:xfrm>
        </p:spPr>
        <p:txBody>
          <a:bodyPr/>
          <a:lstStyle/>
          <a:p>
            <a:pPr marL="285750" indent="-285750">
              <a:buFont typeface="Arial" panose="020B0604020202020204" pitchFamily="34" charset="0"/>
              <a:buChar char="•"/>
            </a:pPr>
            <a:r>
              <a:rPr lang="pt-BR" dirty="0"/>
              <a:t>&gt; maior;</a:t>
            </a:r>
          </a:p>
          <a:p>
            <a:pPr marL="285750" indent="-285750">
              <a:buFont typeface="Arial" panose="020B0604020202020204" pitchFamily="34" charset="0"/>
              <a:buChar char="•"/>
            </a:pPr>
            <a:r>
              <a:rPr lang="pt-BR" dirty="0"/>
              <a:t>&lt; menor;</a:t>
            </a:r>
          </a:p>
          <a:p>
            <a:pPr marL="285750" indent="-285750">
              <a:buFont typeface="Arial" panose="020B0604020202020204" pitchFamily="34" charset="0"/>
              <a:buChar char="•"/>
            </a:pPr>
            <a:r>
              <a:rPr lang="pt-BR" dirty="0"/>
              <a:t>== comparação;</a:t>
            </a:r>
          </a:p>
          <a:p>
            <a:pPr marL="285750" indent="-285750">
              <a:buFont typeface="Arial" panose="020B0604020202020204" pitchFamily="34" charset="0"/>
              <a:buChar char="•"/>
            </a:pPr>
            <a:r>
              <a:rPr lang="pt-BR" dirty="0"/>
              <a:t>!= diferença</a:t>
            </a:r>
          </a:p>
        </p:txBody>
      </p:sp>
      <p:sp>
        <p:nvSpPr>
          <p:cNvPr id="3" name="Marcador de número de diapositiva 2">
            <a:extLst>
              <a:ext uri="{FF2B5EF4-FFF2-40B4-BE49-F238E27FC236}">
                <a16:creationId xmlns="" xmlns:a16="http://schemas.microsoft.com/office/drawing/2014/main" id="{9902CC1A-7326-874D-9A0E-D417EE286B87}"/>
              </a:ext>
            </a:extLst>
          </p:cNvPr>
          <p:cNvSpPr>
            <a:spLocks noGrp="1"/>
          </p:cNvSpPr>
          <p:nvPr>
            <p:ph type="sldNum" sz="quarter" idx="4294967295"/>
          </p:nvPr>
        </p:nvSpPr>
        <p:spPr>
          <a:xfrm>
            <a:off x="11527200" y="6522858"/>
            <a:ext cx="598170" cy="365125"/>
          </a:xfrm>
          <a:prstGeom prst="rect">
            <a:avLst/>
          </a:prstGeom>
        </p:spPr>
        <p:txBody>
          <a:bodyPr/>
          <a:lstStyle/>
          <a:p>
            <a:fld id="{122868C0-15F9-6446-8284-6EA5930D29A1}" type="slidenum">
              <a:rPr lang="es-ES" smtClean="0"/>
              <a:pPr/>
              <a:t>10</a:t>
            </a:fld>
            <a:endParaRPr lang="es-ES" dirty="0"/>
          </a:p>
        </p:txBody>
      </p:sp>
      <p:sp>
        <p:nvSpPr>
          <p:cNvPr id="9" name="Espaço Reservado para Texto 6">
            <a:extLst>
              <a:ext uri="{FF2B5EF4-FFF2-40B4-BE49-F238E27FC236}">
                <a16:creationId xmlns="" xmlns:a16="http://schemas.microsoft.com/office/drawing/2014/main" id="{78A019CB-7D8D-4B7E-B86C-A19500E7C417}"/>
              </a:ext>
            </a:extLst>
          </p:cNvPr>
          <p:cNvSpPr txBox="1">
            <a:spLocks/>
          </p:cNvSpPr>
          <p:nvPr/>
        </p:nvSpPr>
        <p:spPr>
          <a:xfrm>
            <a:off x="300038" y="773664"/>
            <a:ext cx="6767513" cy="406400"/>
          </a:xfrm>
          <a:prstGeom prst="rect">
            <a:avLst/>
          </a:prstGeom>
        </p:spPr>
        <p:txBody>
          <a:bodyPr vert="horz" lIns="91440" tIns="45720" rIns="91440" bIns="45720" rtlCol="0" anchor="ctr"/>
          <a:lstStyle>
            <a:defPPr>
              <a:defRPr lang="es-ES"/>
            </a:defPPr>
            <a:lvl1pPr marL="0" algn="l" defTabSz="914400" rtl="0" eaLnBrk="1" latinLnBrk="0" hangingPunct="1">
              <a:defRPr lang="es-ES"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pt-BR" sz="1600" dirty="0">
                <a:solidFill>
                  <a:schemeClr val="bg1">
                    <a:lumMod val="65000"/>
                  </a:schemeClr>
                </a:solidFill>
                <a:latin typeface="Arial" panose="020B0604020202020204" pitchFamily="34" charset="0"/>
                <a:cs typeface="Arial" panose="020B0604020202020204" pitchFamily="34" charset="0"/>
              </a:rPr>
              <a:t>Operadores Lógicos e Matemáticos</a:t>
            </a:r>
          </a:p>
        </p:txBody>
      </p:sp>
      <p:sp>
        <p:nvSpPr>
          <p:cNvPr id="11" name="Marcador de texto 7">
            <a:extLst>
              <a:ext uri="{FF2B5EF4-FFF2-40B4-BE49-F238E27FC236}">
                <a16:creationId xmlns="" xmlns:a16="http://schemas.microsoft.com/office/drawing/2014/main" id="{426993F8-74D7-C04D-AA33-A8370ED20B1A}"/>
              </a:ext>
            </a:extLst>
          </p:cNvPr>
          <p:cNvSpPr txBox="1">
            <a:spLocks/>
          </p:cNvSpPr>
          <p:nvPr/>
        </p:nvSpPr>
        <p:spPr>
          <a:xfrm>
            <a:off x="5688578" y="5083770"/>
            <a:ext cx="1916221" cy="130916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5050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pt-BR" dirty="0"/>
              <a:t>* multiplicação;</a:t>
            </a:r>
          </a:p>
          <a:p>
            <a:pPr marL="285750" indent="-285750">
              <a:buFont typeface="Arial" panose="020B0604020202020204" pitchFamily="34" charset="0"/>
              <a:buChar char="•"/>
            </a:pPr>
            <a:r>
              <a:rPr lang="pt-BR" dirty="0"/>
              <a:t>/ divisão;</a:t>
            </a:r>
          </a:p>
          <a:p>
            <a:pPr marL="285750" indent="-285750">
              <a:buFont typeface="Arial" panose="020B0604020202020204" pitchFamily="34" charset="0"/>
              <a:buChar char="•"/>
            </a:pPr>
            <a:r>
              <a:rPr lang="pt-BR" dirty="0"/>
              <a:t>+ soma;</a:t>
            </a:r>
          </a:p>
          <a:p>
            <a:pPr marL="285750" indent="-285750">
              <a:buFont typeface="Arial" panose="020B0604020202020204" pitchFamily="34" charset="0"/>
              <a:buChar char="•"/>
            </a:pPr>
            <a:r>
              <a:rPr lang="pt-BR" dirty="0"/>
              <a:t>- subtração;</a:t>
            </a:r>
          </a:p>
        </p:txBody>
      </p:sp>
      <p:sp>
        <p:nvSpPr>
          <p:cNvPr id="12" name="Marcador de texto 5">
            <a:extLst>
              <a:ext uri="{FF2B5EF4-FFF2-40B4-BE49-F238E27FC236}">
                <a16:creationId xmlns="" xmlns:a16="http://schemas.microsoft.com/office/drawing/2014/main" id="{7F60785B-EEDC-1D4D-B5D8-A2F0EDF4DCEF}"/>
              </a:ext>
            </a:extLst>
          </p:cNvPr>
          <p:cNvSpPr txBox="1">
            <a:spLocks/>
          </p:cNvSpPr>
          <p:nvPr/>
        </p:nvSpPr>
        <p:spPr>
          <a:xfrm>
            <a:off x="8667859" y="4651887"/>
            <a:ext cx="2859341" cy="35670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s-ES" sz="2400" b="1" kern="1200" dirty="0">
                <a:solidFill>
                  <a:srgbClr val="50505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Condições</a:t>
            </a:r>
          </a:p>
          <a:p>
            <a:endParaRPr lang="pt-BR" dirty="0"/>
          </a:p>
          <a:p>
            <a:endParaRPr lang="pt-BR" dirty="0"/>
          </a:p>
          <a:p>
            <a:endParaRPr lang="pt-BR" dirty="0"/>
          </a:p>
        </p:txBody>
      </p:sp>
      <p:sp>
        <p:nvSpPr>
          <p:cNvPr id="13" name="Marcador de texto 7">
            <a:extLst>
              <a:ext uri="{FF2B5EF4-FFF2-40B4-BE49-F238E27FC236}">
                <a16:creationId xmlns="" xmlns:a16="http://schemas.microsoft.com/office/drawing/2014/main" id="{426993F8-74D7-C04D-AA33-A8370ED20B1A}"/>
              </a:ext>
            </a:extLst>
          </p:cNvPr>
          <p:cNvSpPr txBox="1">
            <a:spLocks/>
          </p:cNvSpPr>
          <p:nvPr/>
        </p:nvSpPr>
        <p:spPr>
          <a:xfrm>
            <a:off x="8667859" y="5020985"/>
            <a:ext cx="2363397" cy="130916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5050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pt-BR" dirty="0" err="1"/>
              <a:t>If</a:t>
            </a:r>
            <a:r>
              <a:rPr lang="pt-BR" dirty="0"/>
              <a:t> - se isso</a:t>
            </a:r>
          </a:p>
          <a:p>
            <a:pPr marL="285750" indent="-285750">
              <a:buFont typeface="Arial" panose="020B0604020202020204" pitchFamily="34" charset="0"/>
              <a:buChar char="•"/>
            </a:pPr>
            <a:r>
              <a:rPr lang="pt-BR" dirty="0" err="1"/>
              <a:t>Else</a:t>
            </a:r>
            <a:r>
              <a:rPr lang="pt-BR" dirty="0"/>
              <a:t>  -senão isso</a:t>
            </a:r>
          </a:p>
          <a:p>
            <a:pPr marL="285750" indent="-285750">
              <a:buFont typeface="Arial" panose="020B0604020202020204" pitchFamily="34" charset="0"/>
              <a:buChar char="•"/>
            </a:pPr>
            <a:r>
              <a:rPr lang="pt-BR" dirty="0"/>
              <a:t>Switch –escolha caso</a:t>
            </a:r>
          </a:p>
        </p:txBody>
      </p:sp>
    </p:spTree>
    <p:extLst>
      <p:ext uri="{BB962C8B-B14F-4D97-AF65-F5344CB8AC3E}">
        <p14:creationId xmlns:p14="http://schemas.microsoft.com/office/powerpoint/2010/main" val="3784541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10">
            <a:extLst>
              <a:ext uri="{FF2B5EF4-FFF2-40B4-BE49-F238E27FC236}">
                <a16:creationId xmlns="" xmlns:a16="http://schemas.microsoft.com/office/drawing/2014/main" id="{7A54C5DF-2957-924E-BED4-9F66B89AE204}"/>
              </a:ext>
            </a:extLst>
          </p:cNvPr>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a:stretch>
            <a:fillRect/>
          </a:stretch>
        </p:blipFill>
        <p:spPr/>
      </p:pic>
      <p:sp>
        <p:nvSpPr>
          <p:cNvPr id="3" name="Marcador de texto 2">
            <a:extLst>
              <a:ext uri="{FF2B5EF4-FFF2-40B4-BE49-F238E27FC236}">
                <a16:creationId xmlns="" xmlns:a16="http://schemas.microsoft.com/office/drawing/2014/main" id="{319C261A-BFF8-8849-BF03-A75FECECBAD1}"/>
              </a:ext>
            </a:extLst>
          </p:cNvPr>
          <p:cNvSpPr>
            <a:spLocks noGrp="1"/>
          </p:cNvSpPr>
          <p:nvPr>
            <p:ph type="body" sz="quarter" idx="13"/>
          </p:nvPr>
        </p:nvSpPr>
        <p:spPr>
          <a:xfrm>
            <a:off x="300038" y="296863"/>
            <a:ext cx="2478788" cy="1441626"/>
          </a:xfrm>
        </p:spPr>
        <p:txBody>
          <a:bodyPr/>
          <a:lstStyle/>
          <a:p>
            <a:r>
              <a:rPr lang="es-ES" dirty="0" err="1">
                <a:solidFill>
                  <a:srgbClr val="7F7F7F"/>
                </a:solidFill>
                <a:latin typeface="Calibri" panose="020F0502020204030204" pitchFamily="34" charset="0"/>
                <a:cs typeface="Times New Roman" panose="02020603050405020304" pitchFamily="18" charset="0"/>
              </a:rPr>
              <a:t>Javascript</a:t>
            </a:r>
            <a:r>
              <a:rPr lang="es-ES" dirty="0">
                <a:solidFill>
                  <a:srgbClr val="7F7F7F"/>
                </a:solidFill>
                <a:latin typeface="Calibri" panose="020F0502020204030204" pitchFamily="34" charset="0"/>
                <a:cs typeface="Times New Roman" panose="02020603050405020304" pitchFamily="18" charset="0"/>
              </a:rPr>
              <a:t> Básico</a:t>
            </a:r>
            <a:endParaRPr lang="es-ES" dirty="0"/>
          </a:p>
          <a:p>
            <a:endParaRPr lang="es-ES" dirty="0"/>
          </a:p>
        </p:txBody>
      </p:sp>
      <p:sp>
        <p:nvSpPr>
          <p:cNvPr id="4" name="Marcador de texto 3">
            <a:extLst>
              <a:ext uri="{FF2B5EF4-FFF2-40B4-BE49-F238E27FC236}">
                <a16:creationId xmlns="" xmlns:a16="http://schemas.microsoft.com/office/drawing/2014/main" id="{715329AD-70A5-1642-9196-627A9ECC1872}"/>
              </a:ext>
            </a:extLst>
          </p:cNvPr>
          <p:cNvSpPr>
            <a:spLocks noGrp="1"/>
          </p:cNvSpPr>
          <p:nvPr>
            <p:ph type="body" sz="quarter" idx="15"/>
          </p:nvPr>
        </p:nvSpPr>
        <p:spPr>
          <a:xfrm>
            <a:off x="3446924" y="1128571"/>
            <a:ext cx="2174081" cy="305123"/>
          </a:xfrm>
        </p:spPr>
        <p:txBody>
          <a:bodyPr/>
          <a:lstStyle/>
          <a:p>
            <a:r>
              <a:rPr lang="es-ES" b="1" dirty="0" err="1"/>
              <a:t>Operações</a:t>
            </a:r>
            <a:r>
              <a:rPr lang="es-ES" b="1" dirty="0"/>
              <a:t> Lógicas</a:t>
            </a:r>
          </a:p>
          <a:p>
            <a:endParaRPr lang="es-ES" dirty="0"/>
          </a:p>
        </p:txBody>
      </p:sp>
      <p:sp>
        <p:nvSpPr>
          <p:cNvPr id="5" name="Marcador de texto 4">
            <a:extLst>
              <a:ext uri="{FF2B5EF4-FFF2-40B4-BE49-F238E27FC236}">
                <a16:creationId xmlns="" xmlns:a16="http://schemas.microsoft.com/office/drawing/2014/main" id="{EB539D9E-4C9E-7A46-9808-B9F3D1B3388B}"/>
              </a:ext>
            </a:extLst>
          </p:cNvPr>
          <p:cNvSpPr>
            <a:spLocks noGrp="1"/>
          </p:cNvSpPr>
          <p:nvPr>
            <p:ph type="body" sz="quarter" idx="16"/>
          </p:nvPr>
        </p:nvSpPr>
        <p:spPr>
          <a:xfrm>
            <a:off x="3446925" y="4043910"/>
            <a:ext cx="2174081" cy="337164"/>
          </a:xfrm>
        </p:spPr>
        <p:txBody>
          <a:bodyPr/>
          <a:lstStyle/>
          <a:p>
            <a:r>
              <a:rPr lang="es-ES" b="1" dirty="0" err="1"/>
              <a:t>Condições</a:t>
            </a:r>
            <a:endParaRPr lang="es-ES" b="1" dirty="0"/>
          </a:p>
        </p:txBody>
      </p:sp>
      <p:sp>
        <p:nvSpPr>
          <p:cNvPr id="6" name="Marcador de texto 5">
            <a:extLst>
              <a:ext uri="{FF2B5EF4-FFF2-40B4-BE49-F238E27FC236}">
                <a16:creationId xmlns="" xmlns:a16="http://schemas.microsoft.com/office/drawing/2014/main" id="{7943B288-CD98-2544-9EA8-D76CE21792D7}"/>
              </a:ext>
            </a:extLst>
          </p:cNvPr>
          <p:cNvSpPr>
            <a:spLocks noGrp="1"/>
          </p:cNvSpPr>
          <p:nvPr>
            <p:ph type="body" sz="quarter" idx="17"/>
          </p:nvPr>
        </p:nvSpPr>
        <p:spPr>
          <a:xfrm>
            <a:off x="6290216" y="1128571"/>
            <a:ext cx="2292175" cy="2035168"/>
          </a:xfrm>
        </p:spPr>
        <p:txBody>
          <a:bodyPr/>
          <a:lstStyle/>
          <a:p>
            <a:r>
              <a:rPr lang="es-ES" b="1" dirty="0" err="1"/>
              <a:t>Operações</a:t>
            </a:r>
            <a:r>
              <a:rPr lang="es-ES" b="1" dirty="0"/>
              <a:t> Matemáticas</a:t>
            </a:r>
          </a:p>
          <a:p>
            <a:endParaRPr lang="es-ES" dirty="0"/>
          </a:p>
        </p:txBody>
      </p:sp>
      <p:sp>
        <p:nvSpPr>
          <p:cNvPr id="8" name="Marcador de texto 7">
            <a:extLst>
              <a:ext uri="{FF2B5EF4-FFF2-40B4-BE49-F238E27FC236}">
                <a16:creationId xmlns="" xmlns:a16="http://schemas.microsoft.com/office/drawing/2014/main" id="{328105BC-490F-E04B-AB2F-1FE54B68CB1B}"/>
              </a:ext>
            </a:extLst>
          </p:cNvPr>
          <p:cNvSpPr>
            <a:spLocks noGrp="1"/>
          </p:cNvSpPr>
          <p:nvPr>
            <p:ph type="body" sz="quarter" idx="19"/>
          </p:nvPr>
        </p:nvSpPr>
        <p:spPr>
          <a:xfrm>
            <a:off x="9354512" y="1126386"/>
            <a:ext cx="2375302" cy="2035168"/>
          </a:xfrm>
        </p:spPr>
        <p:txBody>
          <a:bodyPr/>
          <a:lstStyle/>
          <a:p>
            <a:r>
              <a:rPr lang="es-ES" b="1" dirty="0" err="1"/>
              <a:t>Operações</a:t>
            </a:r>
            <a:r>
              <a:rPr lang="es-ES" b="1" dirty="0"/>
              <a:t> Matemáticas</a:t>
            </a:r>
          </a:p>
          <a:p>
            <a:endParaRPr lang="es-ES" dirty="0"/>
          </a:p>
        </p:txBody>
      </p:sp>
      <p:sp>
        <p:nvSpPr>
          <p:cNvPr id="2" name="Marcador de número de diapositiva 1">
            <a:extLst>
              <a:ext uri="{FF2B5EF4-FFF2-40B4-BE49-F238E27FC236}">
                <a16:creationId xmlns="" xmlns:a16="http://schemas.microsoft.com/office/drawing/2014/main" id="{1EFDFB15-CF09-5245-895D-25B723C31D23}"/>
              </a:ext>
            </a:extLst>
          </p:cNvPr>
          <p:cNvSpPr>
            <a:spLocks noGrp="1"/>
          </p:cNvSpPr>
          <p:nvPr>
            <p:ph type="sldNum" sz="quarter" idx="4294967295"/>
          </p:nvPr>
        </p:nvSpPr>
        <p:spPr>
          <a:xfrm>
            <a:off x="11527200" y="6522858"/>
            <a:ext cx="598170" cy="365125"/>
          </a:xfrm>
          <a:prstGeom prst="rect">
            <a:avLst/>
          </a:prstGeom>
        </p:spPr>
        <p:txBody>
          <a:bodyPr/>
          <a:lstStyle/>
          <a:p>
            <a:fld id="{122868C0-15F9-6446-8284-6EA5930D29A1}" type="slidenum">
              <a:rPr lang="es-ES" smtClean="0"/>
              <a:pPr/>
              <a:t>11</a:t>
            </a:fld>
            <a:endParaRPr lang="es-ES" dirty="0"/>
          </a:p>
        </p:txBody>
      </p:sp>
      <p:sp>
        <p:nvSpPr>
          <p:cNvPr id="10" name="Espaço Reservado para Texto 9"/>
          <p:cNvSpPr>
            <a:spLocks noGrp="1"/>
          </p:cNvSpPr>
          <p:nvPr>
            <p:ph type="body" sz="quarter" idx="18"/>
          </p:nvPr>
        </p:nvSpPr>
        <p:spPr>
          <a:xfrm>
            <a:off x="6275093" y="4044498"/>
            <a:ext cx="2174081" cy="336577"/>
          </a:xfrm>
        </p:spPr>
        <p:txBody>
          <a:bodyPr/>
          <a:lstStyle/>
          <a:p>
            <a:r>
              <a:rPr lang="es-ES" b="1" dirty="0" err="1"/>
              <a:t>Condições</a:t>
            </a:r>
            <a:endParaRPr lang="es-ES" b="1" dirty="0"/>
          </a:p>
          <a:p>
            <a:endParaRPr lang="pt-BR" dirty="0"/>
          </a:p>
        </p:txBody>
      </p:sp>
      <p:sp>
        <p:nvSpPr>
          <p:cNvPr id="13" name="Espaço Reservado para Texto 12"/>
          <p:cNvSpPr>
            <a:spLocks noGrp="1"/>
          </p:cNvSpPr>
          <p:nvPr>
            <p:ph type="body" sz="quarter" idx="20"/>
          </p:nvPr>
        </p:nvSpPr>
        <p:spPr>
          <a:xfrm>
            <a:off x="9354512" y="3336134"/>
            <a:ext cx="2292175" cy="337164"/>
          </a:xfrm>
        </p:spPr>
        <p:txBody>
          <a:bodyPr/>
          <a:lstStyle/>
          <a:p>
            <a:r>
              <a:rPr lang="es-ES" b="1" dirty="0" err="1"/>
              <a:t>Condições</a:t>
            </a:r>
            <a:endParaRPr lang="es-ES" b="1" dirty="0"/>
          </a:p>
        </p:txBody>
      </p:sp>
      <p:sp>
        <p:nvSpPr>
          <p:cNvPr id="14" name="Espaço Reservado para Texto 6">
            <a:extLst>
              <a:ext uri="{FF2B5EF4-FFF2-40B4-BE49-F238E27FC236}">
                <a16:creationId xmlns="" xmlns:a16="http://schemas.microsoft.com/office/drawing/2014/main" id="{78A019CB-7D8D-4B7E-B86C-A19500E7C417}"/>
              </a:ext>
            </a:extLst>
          </p:cNvPr>
          <p:cNvSpPr txBox="1">
            <a:spLocks/>
          </p:cNvSpPr>
          <p:nvPr/>
        </p:nvSpPr>
        <p:spPr>
          <a:xfrm>
            <a:off x="300038" y="778336"/>
            <a:ext cx="6767513" cy="406400"/>
          </a:xfrm>
          <a:prstGeom prst="rect">
            <a:avLst/>
          </a:prstGeom>
        </p:spPr>
        <p:txBody>
          <a:bodyPr vert="horz" lIns="91440" tIns="45720" rIns="91440" bIns="45720" rtlCol="0" anchor="ctr"/>
          <a:lstStyle>
            <a:defPPr>
              <a:defRPr lang="es-ES"/>
            </a:defPPr>
            <a:lvl1pPr marL="0" algn="l" defTabSz="914400" rtl="0" eaLnBrk="1" latinLnBrk="0" hangingPunct="1">
              <a:defRPr lang="es-ES"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pt-BR" sz="1600" dirty="0">
                <a:solidFill>
                  <a:schemeClr val="bg1">
                    <a:lumMod val="65000"/>
                  </a:schemeClr>
                </a:solidFill>
                <a:latin typeface="Arial" panose="020B0604020202020204" pitchFamily="34" charset="0"/>
                <a:cs typeface="Arial" panose="020B0604020202020204" pitchFamily="34" charset="0"/>
              </a:rPr>
              <a:t>Exemplos</a:t>
            </a:r>
          </a:p>
        </p:txBody>
      </p:sp>
      <p:pic>
        <p:nvPicPr>
          <p:cNvPr id="9" name="Imagem 8">
            <a:extLst>
              <a:ext uri="{FF2B5EF4-FFF2-40B4-BE49-F238E27FC236}">
                <a16:creationId xmlns="" xmlns:a16="http://schemas.microsoft.com/office/drawing/2014/main" id="{6F574355-8294-494A-A811-0C1019C8E59F}"/>
              </a:ext>
            </a:extLst>
          </p:cNvPr>
          <p:cNvPicPr>
            <a:picLocks noChangeAspect="1"/>
          </p:cNvPicPr>
          <p:nvPr/>
        </p:nvPicPr>
        <p:blipFill rotWithShape="1">
          <a:blip r:embed="rId3"/>
          <a:srcRect l="8289" t="8050" r="74747" b="74662"/>
          <a:stretch/>
        </p:blipFill>
        <p:spPr>
          <a:xfrm>
            <a:off x="3552454" y="4381074"/>
            <a:ext cx="2454037" cy="1406104"/>
          </a:xfrm>
          <a:prstGeom prst="rect">
            <a:avLst/>
          </a:prstGeom>
        </p:spPr>
      </p:pic>
      <p:pic>
        <p:nvPicPr>
          <p:cNvPr id="17" name="Imagem 16">
            <a:extLst>
              <a:ext uri="{FF2B5EF4-FFF2-40B4-BE49-F238E27FC236}">
                <a16:creationId xmlns="" xmlns:a16="http://schemas.microsoft.com/office/drawing/2014/main" id="{91E951CC-63C6-4562-8374-87E3FB592CB3}"/>
              </a:ext>
            </a:extLst>
          </p:cNvPr>
          <p:cNvPicPr>
            <a:picLocks noChangeAspect="1"/>
          </p:cNvPicPr>
          <p:nvPr/>
        </p:nvPicPr>
        <p:blipFill rotWithShape="1">
          <a:blip r:embed="rId4"/>
          <a:srcRect l="8191" t="8401" r="75723" b="63515"/>
          <a:stretch/>
        </p:blipFill>
        <p:spPr>
          <a:xfrm>
            <a:off x="9417703" y="3673297"/>
            <a:ext cx="2547285" cy="2500401"/>
          </a:xfrm>
          <a:prstGeom prst="rect">
            <a:avLst/>
          </a:prstGeom>
        </p:spPr>
      </p:pic>
      <p:pic>
        <p:nvPicPr>
          <p:cNvPr id="18" name="Imagem 17">
            <a:extLst>
              <a:ext uri="{FF2B5EF4-FFF2-40B4-BE49-F238E27FC236}">
                <a16:creationId xmlns="" xmlns:a16="http://schemas.microsoft.com/office/drawing/2014/main" id="{DC8D1E90-3B43-42DD-973E-53E862AF3E43}"/>
              </a:ext>
            </a:extLst>
          </p:cNvPr>
          <p:cNvPicPr>
            <a:picLocks noChangeAspect="1"/>
          </p:cNvPicPr>
          <p:nvPr/>
        </p:nvPicPr>
        <p:blipFill rotWithShape="1">
          <a:blip r:embed="rId5"/>
          <a:srcRect l="8092" t="8401" r="82336" b="75977"/>
          <a:stretch/>
        </p:blipFill>
        <p:spPr>
          <a:xfrm>
            <a:off x="3552454" y="1529947"/>
            <a:ext cx="1902451" cy="1745544"/>
          </a:xfrm>
          <a:prstGeom prst="rect">
            <a:avLst/>
          </a:prstGeom>
        </p:spPr>
      </p:pic>
      <p:pic>
        <p:nvPicPr>
          <p:cNvPr id="7" name="Imagem 6">
            <a:extLst>
              <a:ext uri="{FF2B5EF4-FFF2-40B4-BE49-F238E27FC236}">
                <a16:creationId xmlns="" xmlns:a16="http://schemas.microsoft.com/office/drawing/2014/main" id="{ABF71E31-B487-4124-B18A-F63197D66713}"/>
              </a:ext>
            </a:extLst>
          </p:cNvPr>
          <p:cNvPicPr>
            <a:picLocks noChangeAspect="1"/>
          </p:cNvPicPr>
          <p:nvPr/>
        </p:nvPicPr>
        <p:blipFill rotWithShape="1">
          <a:blip r:embed="rId6"/>
          <a:srcRect l="25253" t="11330" r="65066" b="77733"/>
          <a:stretch/>
        </p:blipFill>
        <p:spPr>
          <a:xfrm>
            <a:off x="6390623" y="1529947"/>
            <a:ext cx="2118578" cy="1345612"/>
          </a:xfrm>
          <a:prstGeom prst="rect">
            <a:avLst/>
          </a:prstGeom>
        </p:spPr>
      </p:pic>
      <p:pic>
        <p:nvPicPr>
          <p:cNvPr id="15" name="Imagem 14">
            <a:extLst>
              <a:ext uri="{FF2B5EF4-FFF2-40B4-BE49-F238E27FC236}">
                <a16:creationId xmlns="" xmlns:a16="http://schemas.microsoft.com/office/drawing/2014/main" id="{1AA2B8B1-3E22-4842-B3D5-9206ACC694BC}"/>
              </a:ext>
            </a:extLst>
          </p:cNvPr>
          <p:cNvPicPr>
            <a:picLocks noChangeAspect="1"/>
          </p:cNvPicPr>
          <p:nvPr/>
        </p:nvPicPr>
        <p:blipFill rotWithShape="1">
          <a:blip r:embed="rId7"/>
          <a:srcRect l="25253" t="11330" r="67684" b="77705"/>
          <a:stretch/>
        </p:blipFill>
        <p:spPr>
          <a:xfrm>
            <a:off x="9417703" y="1511825"/>
            <a:ext cx="1562574" cy="1363734"/>
          </a:xfrm>
          <a:prstGeom prst="rect">
            <a:avLst/>
          </a:prstGeom>
        </p:spPr>
      </p:pic>
      <p:pic>
        <p:nvPicPr>
          <p:cNvPr id="16" name="Imagem 15"/>
          <p:cNvPicPr>
            <a:picLocks noChangeAspect="1"/>
          </p:cNvPicPr>
          <p:nvPr/>
        </p:nvPicPr>
        <p:blipFill>
          <a:blip r:embed="rId8"/>
          <a:stretch>
            <a:fillRect/>
          </a:stretch>
        </p:blipFill>
        <p:spPr>
          <a:xfrm>
            <a:off x="6224984" y="4409146"/>
            <a:ext cx="3059033" cy="1167405"/>
          </a:xfrm>
          <a:prstGeom prst="rect">
            <a:avLst/>
          </a:prstGeom>
        </p:spPr>
      </p:pic>
    </p:spTree>
    <p:extLst>
      <p:ext uri="{BB962C8B-B14F-4D97-AF65-F5344CB8AC3E}">
        <p14:creationId xmlns:p14="http://schemas.microsoft.com/office/powerpoint/2010/main" val="2611942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a:extLst>
              <a:ext uri="{FF2B5EF4-FFF2-40B4-BE49-F238E27FC236}">
                <a16:creationId xmlns="" xmlns:a16="http://schemas.microsoft.com/office/drawing/2014/main" id="{6CCCDDFF-C1B2-5E4B-B820-C9CDFC0BBBA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1" y="-1566862"/>
            <a:ext cx="12192000" cy="8128000"/>
          </a:xfrm>
        </p:spPr>
      </p:pic>
      <p:sp>
        <p:nvSpPr>
          <p:cNvPr id="2" name="Marcador de texto 1">
            <a:extLst>
              <a:ext uri="{FF2B5EF4-FFF2-40B4-BE49-F238E27FC236}">
                <a16:creationId xmlns="" xmlns:a16="http://schemas.microsoft.com/office/drawing/2014/main" id="{DD0EDBFA-687D-C841-A170-E25E79B09343}"/>
              </a:ext>
            </a:extLst>
          </p:cNvPr>
          <p:cNvSpPr>
            <a:spLocks noGrp="1"/>
          </p:cNvSpPr>
          <p:nvPr>
            <p:ph type="body" sz="quarter" idx="13"/>
          </p:nvPr>
        </p:nvSpPr>
        <p:spPr/>
        <p:txBody>
          <a:bodyPr/>
          <a:lstStyle/>
          <a:p>
            <a:r>
              <a:rPr lang="es-ES" dirty="0" err="1">
                <a:solidFill>
                  <a:srgbClr val="7F7F7F"/>
                </a:solidFill>
                <a:latin typeface="Calibri" panose="020F0502020204030204" pitchFamily="34" charset="0"/>
                <a:cs typeface="Times New Roman" panose="02020603050405020304" pitchFamily="18" charset="0"/>
              </a:rPr>
              <a:t>Javascript</a:t>
            </a:r>
            <a:r>
              <a:rPr lang="es-ES" dirty="0">
                <a:solidFill>
                  <a:srgbClr val="7F7F7F"/>
                </a:solidFill>
                <a:latin typeface="Calibri" panose="020F0502020204030204" pitchFamily="34" charset="0"/>
                <a:cs typeface="Times New Roman" panose="02020603050405020304" pitchFamily="18" charset="0"/>
              </a:rPr>
              <a:t> Básico</a:t>
            </a:r>
            <a:endParaRPr lang="es-ES" dirty="0"/>
          </a:p>
        </p:txBody>
      </p:sp>
      <p:sp>
        <p:nvSpPr>
          <p:cNvPr id="4" name="Marcador de texto 3">
            <a:extLst>
              <a:ext uri="{FF2B5EF4-FFF2-40B4-BE49-F238E27FC236}">
                <a16:creationId xmlns="" xmlns:a16="http://schemas.microsoft.com/office/drawing/2014/main" id="{AC454CB3-9A89-B841-B6CD-56195955A556}"/>
              </a:ext>
            </a:extLst>
          </p:cNvPr>
          <p:cNvSpPr>
            <a:spLocks noGrp="1"/>
          </p:cNvSpPr>
          <p:nvPr>
            <p:ph type="body" sz="quarter" idx="15"/>
          </p:nvPr>
        </p:nvSpPr>
        <p:spPr>
          <a:xfrm>
            <a:off x="300038" y="1322661"/>
            <a:ext cx="4348162" cy="3802791"/>
          </a:xfrm>
        </p:spPr>
        <p:txBody>
          <a:bodyPr/>
          <a:lstStyle/>
          <a:p>
            <a:pPr>
              <a:lnSpc>
                <a:spcPct val="150000"/>
              </a:lnSpc>
            </a:pPr>
            <a:r>
              <a:rPr lang="pt-BR" dirty="0"/>
              <a:t>Todas as linguagens de programação possuem sua própria estrutura de dados. Um tipo de dado se refere a informação que pode ser armazenada. No </a:t>
            </a:r>
            <a:r>
              <a:rPr lang="pt-BR" dirty="0" err="1"/>
              <a:t>Javascript</a:t>
            </a:r>
            <a:r>
              <a:rPr lang="pt-BR" dirty="0"/>
              <a:t> os tipo são dinâmico.</a:t>
            </a:r>
          </a:p>
          <a:p>
            <a:pPr marL="285750" indent="-285750">
              <a:buFont typeface="Arial" panose="020B0604020202020204" pitchFamily="34" charset="0"/>
              <a:buChar char="•"/>
            </a:pPr>
            <a:r>
              <a:rPr lang="es-ES" b="1" dirty="0" err="1"/>
              <a:t>Array</a:t>
            </a:r>
            <a:endParaRPr lang="es-ES" b="1" dirty="0"/>
          </a:p>
          <a:p>
            <a:pPr marL="285750" indent="-285750">
              <a:buFont typeface="Arial" panose="020B0604020202020204" pitchFamily="34" charset="0"/>
              <a:buChar char="•"/>
            </a:pPr>
            <a:r>
              <a:rPr lang="es-ES" b="1" dirty="0" err="1"/>
              <a:t>Boolean</a:t>
            </a:r>
            <a:r>
              <a:rPr lang="es-ES" dirty="0"/>
              <a:t>; </a:t>
            </a:r>
          </a:p>
          <a:p>
            <a:pPr marL="285750" indent="-285750">
              <a:buFont typeface="Arial" panose="020B0604020202020204" pitchFamily="34" charset="0"/>
              <a:buChar char="•"/>
            </a:pPr>
            <a:r>
              <a:rPr lang="es-ES" b="1" dirty="0" err="1"/>
              <a:t>Number</a:t>
            </a:r>
            <a:r>
              <a:rPr lang="es-ES" dirty="0"/>
              <a:t>;</a:t>
            </a:r>
          </a:p>
          <a:p>
            <a:pPr marL="285750" indent="-285750">
              <a:buFont typeface="Arial" panose="020B0604020202020204" pitchFamily="34" charset="0"/>
              <a:buChar char="•"/>
            </a:pPr>
            <a:r>
              <a:rPr lang="es-ES" b="1" dirty="0" err="1"/>
              <a:t>String</a:t>
            </a:r>
            <a:r>
              <a:rPr lang="es-ES" dirty="0"/>
              <a:t>;</a:t>
            </a:r>
          </a:p>
          <a:p>
            <a:pPr marL="285750" indent="-285750">
              <a:buFont typeface="Arial" panose="020B0604020202020204" pitchFamily="34" charset="0"/>
              <a:buChar char="•"/>
            </a:pPr>
            <a:r>
              <a:rPr lang="es-ES" b="1" dirty="0" err="1"/>
              <a:t>Null</a:t>
            </a:r>
            <a:r>
              <a:rPr lang="es-ES" b="1" dirty="0"/>
              <a:t>;</a:t>
            </a:r>
          </a:p>
          <a:p>
            <a:pPr marL="285750" indent="-285750">
              <a:buFont typeface="Arial" panose="020B0604020202020204" pitchFamily="34" charset="0"/>
              <a:buChar char="•"/>
            </a:pPr>
            <a:r>
              <a:rPr lang="es-ES" b="1" dirty="0" err="1"/>
              <a:t>Undefined</a:t>
            </a:r>
            <a:r>
              <a:rPr lang="es-ES" b="1" dirty="0"/>
              <a:t>;</a:t>
            </a:r>
            <a:endParaRPr lang="es-ES" dirty="0"/>
          </a:p>
          <a:p>
            <a:pPr>
              <a:lnSpc>
                <a:spcPct val="150000"/>
              </a:lnSpc>
            </a:pPr>
            <a:endParaRPr lang="es-ES" dirty="0"/>
          </a:p>
        </p:txBody>
      </p:sp>
      <p:sp>
        <p:nvSpPr>
          <p:cNvPr id="3" name="Marcador de número de diapositiva 2">
            <a:extLst>
              <a:ext uri="{FF2B5EF4-FFF2-40B4-BE49-F238E27FC236}">
                <a16:creationId xmlns="" xmlns:a16="http://schemas.microsoft.com/office/drawing/2014/main" id="{82F46BC8-3B21-754E-950F-10292C63D92D}"/>
              </a:ext>
            </a:extLst>
          </p:cNvPr>
          <p:cNvSpPr>
            <a:spLocks noGrp="1"/>
          </p:cNvSpPr>
          <p:nvPr>
            <p:ph type="sldNum" sz="quarter" idx="4294967295"/>
          </p:nvPr>
        </p:nvSpPr>
        <p:spPr>
          <a:xfrm>
            <a:off x="11527200" y="6522858"/>
            <a:ext cx="598170" cy="365125"/>
          </a:xfrm>
          <a:prstGeom prst="rect">
            <a:avLst/>
          </a:prstGeom>
        </p:spPr>
        <p:txBody>
          <a:bodyPr/>
          <a:lstStyle/>
          <a:p>
            <a:fld id="{122868C0-15F9-6446-8284-6EA5930D29A1}" type="slidenum">
              <a:rPr lang="es-ES" smtClean="0"/>
              <a:pPr/>
              <a:t>12</a:t>
            </a:fld>
            <a:endParaRPr lang="es-ES" dirty="0"/>
          </a:p>
        </p:txBody>
      </p:sp>
      <p:sp>
        <p:nvSpPr>
          <p:cNvPr id="7" name="Espaço Reservado para Texto 6">
            <a:extLst>
              <a:ext uri="{FF2B5EF4-FFF2-40B4-BE49-F238E27FC236}">
                <a16:creationId xmlns="" xmlns:a16="http://schemas.microsoft.com/office/drawing/2014/main" id="{C35584BE-E197-4D71-9AF4-FB32D8E0A11C}"/>
              </a:ext>
            </a:extLst>
          </p:cNvPr>
          <p:cNvSpPr txBox="1">
            <a:spLocks/>
          </p:cNvSpPr>
          <p:nvPr/>
        </p:nvSpPr>
        <p:spPr>
          <a:xfrm>
            <a:off x="300038" y="773664"/>
            <a:ext cx="6767513" cy="406400"/>
          </a:xfrm>
          <a:prstGeom prst="rect">
            <a:avLst/>
          </a:prstGeom>
        </p:spPr>
        <p:txBody>
          <a:bodyPr vert="horz" lIns="91440" tIns="45720" rIns="91440" bIns="45720" rtlCol="0" anchor="ctr"/>
          <a:lstStyle>
            <a:defPPr>
              <a:defRPr lang="es-ES"/>
            </a:defPPr>
            <a:lvl1pPr marL="0" algn="l" defTabSz="914400" rtl="0" eaLnBrk="1" latinLnBrk="0" hangingPunct="1">
              <a:defRPr lang="es-ES"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pt-BR" sz="1600" dirty="0">
                <a:solidFill>
                  <a:schemeClr val="bg1">
                    <a:lumMod val="65000"/>
                  </a:schemeClr>
                </a:solidFill>
                <a:latin typeface="Arial" panose="020B0604020202020204" pitchFamily="34" charset="0"/>
                <a:cs typeface="Arial" panose="020B0604020202020204" pitchFamily="34" charset="0"/>
              </a:rPr>
              <a:t>Tipos de dados</a:t>
            </a:r>
          </a:p>
        </p:txBody>
      </p:sp>
    </p:spTree>
    <p:extLst>
      <p:ext uri="{BB962C8B-B14F-4D97-AF65-F5344CB8AC3E}">
        <p14:creationId xmlns:p14="http://schemas.microsoft.com/office/powerpoint/2010/main" val="1277676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 xmlns:a16="http://schemas.microsoft.com/office/drawing/2014/main" id="{6EB248F3-8EAB-864A-BB3D-B9620E65BABA}"/>
              </a:ext>
            </a:extLst>
          </p:cNvPr>
          <p:cNvSpPr>
            <a:spLocks noGrp="1"/>
          </p:cNvSpPr>
          <p:nvPr>
            <p:ph type="body" sz="quarter" idx="13"/>
          </p:nvPr>
        </p:nvSpPr>
        <p:spPr/>
        <p:txBody>
          <a:bodyPr/>
          <a:lstStyle/>
          <a:p>
            <a:r>
              <a:rPr lang="es-ES" dirty="0" err="1">
                <a:solidFill>
                  <a:srgbClr val="7F7F7F"/>
                </a:solidFill>
                <a:latin typeface="Calibri" panose="020F0502020204030204" pitchFamily="34" charset="0"/>
                <a:cs typeface="Times New Roman" panose="02020603050405020304" pitchFamily="18" charset="0"/>
              </a:rPr>
              <a:t>Javascript</a:t>
            </a:r>
            <a:r>
              <a:rPr lang="es-ES" dirty="0">
                <a:solidFill>
                  <a:srgbClr val="7F7F7F"/>
                </a:solidFill>
                <a:latin typeface="Calibri" panose="020F0502020204030204" pitchFamily="34" charset="0"/>
                <a:cs typeface="Times New Roman" panose="02020603050405020304" pitchFamily="18" charset="0"/>
              </a:rPr>
              <a:t> Básico</a:t>
            </a:r>
            <a:endParaRPr lang="es-ES" dirty="0"/>
          </a:p>
          <a:p>
            <a:endParaRPr lang="es-ES" dirty="0"/>
          </a:p>
        </p:txBody>
      </p:sp>
      <p:sp>
        <p:nvSpPr>
          <p:cNvPr id="3" name="Marcador de texto 2">
            <a:extLst>
              <a:ext uri="{FF2B5EF4-FFF2-40B4-BE49-F238E27FC236}">
                <a16:creationId xmlns="" xmlns:a16="http://schemas.microsoft.com/office/drawing/2014/main" id="{1262F2A1-7A15-414E-A2F9-280DD437FD70}"/>
              </a:ext>
            </a:extLst>
          </p:cNvPr>
          <p:cNvSpPr>
            <a:spLocks noGrp="1"/>
          </p:cNvSpPr>
          <p:nvPr>
            <p:ph type="body" sz="quarter" idx="15"/>
          </p:nvPr>
        </p:nvSpPr>
        <p:spPr>
          <a:xfrm>
            <a:off x="300039" y="1397208"/>
            <a:ext cx="5315150" cy="863389"/>
          </a:xfrm>
        </p:spPr>
        <p:txBody>
          <a:bodyPr/>
          <a:lstStyle/>
          <a:p>
            <a:pPr>
              <a:lnSpc>
                <a:spcPct val="100000"/>
              </a:lnSpc>
            </a:pPr>
            <a:r>
              <a:rPr lang="pt-BR" dirty="0"/>
              <a:t>São instruções que possibilitam a repetição de um determinado trecho de código com base em uma determinada condição, sendo ela, quantidade de repetições ou até determinada condição for falsa.</a:t>
            </a:r>
          </a:p>
          <a:p>
            <a:endParaRPr lang="es-ES" dirty="0"/>
          </a:p>
        </p:txBody>
      </p:sp>
      <p:sp>
        <p:nvSpPr>
          <p:cNvPr id="4" name="Marcador de texto 3">
            <a:extLst>
              <a:ext uri="{FF2B5EF4-FFF2-40B4-BE49-F238E27FC236}">
                <a16:creationId xmlns="" xmlns:a16="http://schemas.microsoft.com/office/drawing/2014/main" id="{4D011AAE-1046-2C4E-86C8-90FA6A2F4C46}"/>
              </a:ext>
            </a:extLst>
          </p:cNvPr>
          <p:cNvSpPr>
            <a:spLocks noGrp="1"/>
          </p:cNvSpPr>
          <p:nvPr>
            <p:ph type="body" sz="quarter" idx="16"/>
          </p:nvPr>
        </p:nvSpPr>
        <p:spPr>
          <a:xfrm>
            <a:off x="300038" y="2654613"/>
            <a:ext cx="5107626" cy="863389"/>
          </a:xfrm>
        </p:spPr>
        <p:txBody>
          <a:bodyPr/>
          <a:lstStyle/>
          <a:p>
            <a:r>
              <a:rPr lang="pt-BR" b="1" dirty="0"/>
              <a:t>For</a:t>
            </a:r>
            <a:r>
              <a:rPr lang="pt-BR" dirty="0"/>
              <a:t> - possibilita repetir a execução de determinado trecho de código, uma quantidade pré-definida de vezes.</a:t>
            </a:r>
            <a:endParaRPr lang="es-ES" dirty="0"/>
          </a:p>
        </p:txBody>
      </p:sp>
      <p:sp>
        <p:nvSpPr>
          <p:cNvPr id="5" name="Marcador de texto 4">
            <a:extLst>
              <a:ext uri="{FF2B5EF4-FFF2-40B4-BE49-F238E27FC236}">
                <a16:creationId xmlns="" xmlns:a16="http://schemas.microsoft.com/office/drawing/2014/main" id="{0611EDA8-4E40-9D48-8764-9F9BE45B5ACF}"/>
              </a:ext>
            </a:extLst>
          </p:cNvPr>
          <p:cNvSpPr>
            <a:spLocks noGrp="1"/>
          </p:cNvSpPr>
          <p:nvPr>
            <p:ph type="body" sz="quarter" idx="17"/>
          </p:nvPr>
        </p:nvSpPr>
        <p:spPr>
          <a:xfrm>
            <a:off x="300039" y="3767810"/>
            <a:ext cx="4954542" cy="863389"/>
          </a:xfrm>
        </p:spPr>
        <p:txBody>
          <a:bodyPr/>
          <a:lstStyle/>
          <a:p>
            <a:r>
              <a:rPr lang="pt-BR" b="1" dirty="0" err="1"/>
              <a:t>While</a:t>
            </a:r>
            <a:r>
              <a:rPr lang="pt-BR" dirty="0"/>
              <a:t> - possibilita repetir a execução de terminado trecho de código, ate que determinada condição seja falsa.</a:t>
            </a:r>
          </a:p>
        </p:txBody>
      </p:sp>
      <p:sp>
        <p:nvSpPr>
          <p:cNvPr id="6" name="Marcador de texto 5">
            <a:extLst>
              <a:ext uri="{FF2B5EF4-FFF2-40B4-BE49-F238E27FC236}">
                <a16:creationId xmlns="" xmlns:a16="http://schemas.microsoft.com/office/drawing/2014/main" id="{B5BDE37A-4284-D046-952D-E9B448A3D777}"/>
              </a:ext>
            </a:extLst>
          </p:cNvPr>
          <p:cNvSpPr>
            <a:spLocks noGrp="1"/>
          </p:cNvSpPr>
          <p:nvPr>
            <p:ph type="body" sz="quarter" idx="18"/>
          </p:nvPr>
        </p:nvSpPr>
        <p:spPr>
          <a:xfrm>
            <a:off x="300039" y="4891093"/>
            <a:ext cx="4838632" cy="863389"/>
          </a:xfrm>
        </p:spPr>
        <p:txBody>
          <a:bodyPr/>
          <a:lstStyle/>
          <a:p>
            <a:r>
              <a:rPr lang="es-ES" dirty="0"/>
              <a:t>Ex: Ande </a:t>
            </a:r>
            <a:r>
              <a:rPr lang="es-ES" dirty="0" err="1"/>
              <a:t>em</a:t>
            </a:r>
            <a:r>
              <a:rPr lang="es-ES" dirty="0"/>
              <a:t> frente até a </a:t>
            </a:r>
            <a:r>
              <a:rPr lang="es-ES" dirty="0" err="1"/>
              <a:t>linha</a:t>
            </a:r>
            <a:r>
              <a:rPr lang="es-ES" dirty="0"/>
              <a:t> de </a:t>
            </a:r>
            <a:r>
              <a:rPr lang="es-ES" dirty="0" err="1"/>
              <a:t>chegada</a:t>
            </a:r>
            <a:r>
              <a:rPr lang="es-ES" dirty="0"/>
              <a:t> </a:t>
            </a:r>
            <a:r>
              <a:rPr lang="es-ES" dirty="0" err="1"/>
              <a:t>ou</a:t>
            </a:r>
            <a:r>
              <a:rPr lang="es-ES" dirty="0"/>
              <a:t> vire a </a:t>
            </a:r>
            <a:r>
              <a:rPr lang="es-ES" dirty="0" err="1"/>
              <a:t>direita</a:t>
            </a:r>
            <a:r>
              <a:rPr lang="es-ES" dirty="0"/>
              <a:t> </a:t>
            </a:r>
            <a:r>
              <a:rPr lang="es-ES" dirty="0" err="1"/>
              <a:t>em</a:t>
            </a:r>
            <a:r>
              <a:rPr lang="es-ES" dirty="0"/>
              <a:t> 10 </a:t>
            </a:r>
            <a:r>
              <a:rPr lang="es-ES" dirty="0" err="1"/>
              <a:t>quadras</a:t>
            </a:r>
            <a:r>
              <a:rPr lang="es-ES" dirty="0"/>
              <a:t>.</a:t>
            </a:r>
          </a:p>
          <a:p>
            <a:endParaRPr lang="es-ES" dirty="0"/>
          </a:p>
        </p:txBody>
      </p:sp>
      <p:pic>
        <p:nvPicPr>
          <p:cNvPr id="10" name="Marcador de posición de imagen 9">
            <a:extLst>
              <a:ext uri="{FF2B5EF4-FFF2-40B4-BE49-F238E27FC236}">
                <a16:creationId xmlns="" xmlns:a16="http://schemas.microsoft.com/office/drawing/2014/main" id="{69D50CD9-FCB1-5848-A12E-B8ABBAB61037}"/>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5837972" y="341382"/>
            <a:ext cx="5258920" cy="6219755"/>
          </a:xfrm>
        </p:spPr>
      </p:pic>
      <p:sp>
        <p:nvSpPr>
          <p:cNvPr id="7" name="Marcador de número de diapositiva 6">
            <a:extLst>
              <a:ext uri="{FF2B5EF4-FFF2-40B4-BE49-F238E27FC236}">
                <a16:creationId xmlns="" xmlns:a16="http://schemas.microsoft.com/office/drawing/2014/main" id="{E8D32B9F-39DE-154F-B780-9F7DB9FB4702}"/>
              </a:ext>
            </a:extLst>
          </p:cNvPr>
          <p:cNvSpPr>
            <a:spLocks noGrp="1"/>
          </p:cNvSpPr>
          <p:nvPr>
            <p:ph type="sldNum" sz="quarter" idx="4294967295"/>
          </p:nvPr>
        </p:nvSpPr>
        <p:spPr>
          <a:xfrm>
            <a:off x="11527200" y="6522858"/>
            <a:ext cx="598170" cy="365125"/>
          </a:xfrm>
          <a:prstGeom prst="rect">
            <a:avLst/>
          </a:prstGeom>
        </p:spPr>
        <p:txBody>
          <a:bodyPr/>
          <a:lstStyle/>
          <a:p>
            <a:fld id="{122868C0-15F9-6446-8284-6EA5930D29A1}" type="slidenum">
              <a:rPr lang="es-ES" smtClean="0"/>
              <a:pPr/>
              <a:t>13</a:t>
            </a:fld>
            <a:endParaRPr lang="es-ES" dirty="0"/>
          </a:p>
        </p:txBody>
      </p:sp>
      <p:sp>
        <p:nvSpPr>
          <p:cNvPr id="12" name="Espaço Reservado para Texto 6">
            <a:extLst>
              <a:ext uri="{FF2B5EF4-FFF2-40B4-BE49-F238E27FC236}">
                <a16:creationId xmlns="" xmlns:a16="http://schemas.microsoft.com/office/drawing/2014/main" id="{C35584BE-E197-4D71-9AF4-FB32D8E0A11C}"/>
              </a:ext>
            </a:extLst>
          </p:cNvPr>
          <p:cNvSpPr txBox="1">
            <a:spLocks/>
          </p:cNvSpPr>
          <p:nvPr/>
        </p:nvSpPr>
        <p:spPr>
          <a:xfrm>
            <a:off x="300038" y="773664"/>
            <a:ext cx="6767513" cy="406400"/>
          </a:xfrm>
          <a:prstGeom prst="rect">
            <a:avLst/>
          </a:prstGeom>
        </p:spPr>
        <p:txBody>
          <a:bodyPr vert="horz" lIns="91440" tIns="45720" rIns="91440" bIns="45720" rtlCol="0" anchor="ctr"/>
          <a:lstStyle>
            <a:defPPr>
              <a:defRPr lang="es-ES"/>
            </a:defPPr>
            <a:lvl1pPr marL="0" algn="l" defTabSz="914400" rtl="0" eaLnBrk="1" latinLnBrk="0" hangingPunct="1">
              <a:defRPr lang="es-ES"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pt-BR" sz="1600" dirty="0" smtClean="0">
                <a:solidFill>
                  <a:schemeClr val="bg1">
                    <a:lumMod val="65000"/>
                  </a:schemeClr>
                </a:solidFill>
                <a:latin typeface="Arial" panose="020B0604020202020204" pitchFamily="34" charset="0"/>
                <a:cs typeface="Arial" panose="020B0604020202020204" pitchFamily="34" charset="0"/>
              </a:rPr>
              <a:t>Estrutura de repetição</a:t>
            </a:r>
            <a:endParaRPr lang="pt-BR" sz="1600" dirty="0">
              <a:solidFill>
                <a:schemeClr val="bg1">
                  <a:lumMod val="6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7780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 xmlns:a16="http://schemas.microsoft.com/office/drawing/2014/main" id="{41091A57-CA5C-FE4C-BECB-2EE2CEEB7F4F}"/>
              </a:ext>
            </a:extLst>
          </p:cNvPr>
          <p:cNvSpPr>
            <a:spLocks noGrp="1"/>
          </p:cNvSpPr>
          <p:nvPr>
            <p:ph type="sldNum" sz="quarter" idx="12"/>
          </p:nvPr>
        </p:nvSpPr>
        <p:spPr/>
        <p:txBody>
          <a:bodyPr/>
          <a:lstStyle/>
          <a:p>
            <a:fld id="{122868C0-15F9-6446-8284-6EA5930D29A1}" type="slidenum">
              <a:rPr lang="es-ES" smtClean="0"/>
              <a:pPr/>
              <a:t>14</a:t>
            </a:fld>
            <a:endParaRPr lang="es-ES" dirty="0"/>
          </a:p>
        </p:txBody>
      </p:sp>
      <p:sp>
        <p:nvSpPr>
          <p:cNvPr id="8" name="Marcador de texto 2">
            <a:extLst>
              <a:ext uri="{FF2B5EF4-FFF2-40B4-BE49-F238E27FC236}">
                <a16:creationId xmlns="" xmlns:a16="http://schemas.microsoft.com/office/drawing/2014/main" id="{414B9716-0178-4CCB-9BE7-0C04DE07AE7B}"/>
              </a:ext>
            </a:extLst>
          </p:cNvPr>
          <p:cNvSpPr>
            <a:spLocks noGrp="1"/>
          </p:cNvSpPr>
          <p:nvPr>
            <p:ph type="body" sz="quarter" idx="13"/>
          </p:nvPr>
        </p:nvSpPr>
        <p:spPr>
          <a:xfrm>
            <a:off x="309706" y="296863"/>
            <a:ext cx="5568950" cy="287337"/>
          </a:xfrm>
        </p:spPr>
        <p:txBody>
          <a:bodyPr/>
          <a:lstStyle/>
          <a:p>
            <a:r>
              <a:rPr lang="es-ES" dirty="0">
                <a:solidFill>
                  <a:srgbClr val="7F7F7F"/>
                </a:solidFill>
                <a:latin typeface="Calibri" panose="020F0502020204030204" pitchFamily="34" charset="0"/>
                <a:cs typeface="Times New Roman" panose="02020603050405020304" pitchFamily="18" charset="0"/>
              </a:rPr>
              <a:t>Lógica e algoritmos</a:t>
            </a:r>
            <a:endParaRPr lang="es-ES" dirty="0"/>
          </a:p>
        </p:txBody>
      </p:sp>
      <p:sp>
        <p:nvSpPr>
          <p:cNvPr id="9" name="Marcador de texto 3">
            <a:extLst>
              <a:ext uri="{FF2B5EF4-FFF2-40B4-BE49-F238E27FC236}">
                <a16:creationId xmlns="" xmlns:a16="http://schemas.microsoft.com/office/drawing/2014/main" id="{9A22CFCB-DAE1-412B-B767-88E07009C735}"/>
              </a:ext>
            </a:extLst>
          </p:cNvPr>
          <p:cNvSpPr txBox="1">
            <a:spLocks/>
          </p:cNvSpPr>
          <p:nvPr/>
        </p:nvSpPr>
        <p:spPr>
          <a:xfrm>
            <a:off x="309706" y="792236"/>
            <a:ext cx="6767513" cy="4064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600" kern="1200" dirty="0">
                <a:solidFill>
                  <a:schemeClr val="bg1">
                    <a:lumMod val="6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Estruturação lógica</a:t>
            </a:r>
          </a:p>
        </p:txBody>
      </p:sp>
      <p:sp>
        <p:nvSpPr>
          <p:cNvPr id="12" name="Marcador de texto 4">
            <a:extLst>
              <a:ext uri="{FF2B5EF4-FFF2-40B4-BE49-F238E27FC236}">
                <a16:creationId xmlns="" xmlns:a16="http://schemas.microsoft.com/office/drawing/2014/main" id="{3CA708D0-98CF-4E0E-ABE7-91F05ACC4A6E}"/>
              </a:ext>
            </a:extLst>
          </p:cNvPr>
          <p:cNvSpPr txBox="1">
            <a:spLocks/>
          </p:cNvSpPr>
          <p:nvPr/>
        </p:nvSpPr>
        <p:spPr>
          <a:xfrm>
            <a:off x="5769713" y="1392484"/>
            <a:ext cx="11514973" cy="4904272"/>
          </a:xfrm>
          <a:prstGeom prst="rect">
            <a:avLst/>
          </a:prstGeom>
        </p:spPr>
        <p:txBody>
          <a:bodyPr numCol="2" spcCol="360000"/>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5050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pt-BR" dirty="0"/>
              <a:t>Para iniciar a estruturação de determinado raciocino, é necessário que conhecimento prévio de dois pontos:</a:t>
            </a:r>
          </a:p>
          <a:p>
            <a:endParaRPr lang="pt-BR" dirty="0"/>
          </a:p>
          <a:p>
            <a:pPr marL="285750" indent="-285750">
              <a:buFont typeface="Arial" panose="020B0604020202020204" pitchFamily="34" charset="0"/>
              <a:buChar char="•"/>
            </a:pPr>
            <a:r>
              <a:rPr lang="pt-BR" b="1" dirty="0"/>
              <a:t>Dados de entrada </a:t>
            </a:r>
            <a:r>
              <a:rPr lang="pt-BR" dirty="0"/>
              <a:t>– Informações iniciais;</a:t>
            </a:r>
          </a:p>
          <a:p>
            <a:pPr marL="285750" indent="-285750">
              <a:buFont typeface="Arial" panose="020B0604020202020204" pitchFamily="34" charset="0"/>
              <a:buChar char="•"/>
            </a:pPr>
            <a:r>
              <a:rPr lang="pt-BR" b="1" dirty="0"/>
              <a:t>Dados de saída </a:t>
            </a:r>
            <a:r>
              <a:rPr lang="pt-BR" dirty="0"/>
              <a:t>– Informações apôs execução do código.</a:t>
            </a:r>
          </a:p>
          <a:p>
            <a:pPr marL="285750" indent="-285750">
              <a:buFont typeface="Arial" panose="020B0604020202020204" pitchFamily="34" charset="0"/>
              <a:buChar char="•"/>
            </a:pPr>
            <a:endParaRPr lang="pt-BR" dirty="0"/>
          </a:p>
          <a:p>
            <a:pPr>
              <a:lnSpc>
                <a:spcPct val="150000"/>
              </a:lnSpc>
            </a:pPr>
            <a:r>
              <a:rPr lang="pt-BR" dirty="0"/>
              <a:t>Utilizar fluxogramas, como no exemplo anterior ajuda a estruturar o raciocínio, além de possibilitar uma visão ampliada dos fluxos que compõem a logica.</a:t>
            </a:r>
          </a:p>
          <a:p>
            <a:pPr marL="285750" indent="-285750">
              <a:buFont typeface="Arial" panose="020B0604020202020204" pitchFamily="34" charset="0"/>
              <a:buChar char="•"/>
            </a:pPr>
            <a:endParaRPr lang="pt-BR" dirty="0"/>
          </a:p>
        </p:txBody>
      </p:sp>
      <p:pic>
        <p:nvPicPr>
          <p:cNvPr id="7" name="Imagem 6">
            <a:extLst>
              <a:ext uri="{FF2B5EF4-FFF2-40B4-BE49-F238E27FC236}">
                <a16:creationId xmlns="" xmlns:a16="http://schemas.microsoft.com/office/drawing/2014/main" id="{ACA548C3-F2D4-4D68-B0F2-3B4470E3360E}"/>
              </a:ext>
            </a:extLst>
          </p:cNvPr>
          <p:cNvPicPr>
            <a:picLocks noChangeAspect="1"/>
          </p:cNvPicPr>
          <p:nvPr/>
        </p:nvPicPr>
        <p:blipFill rotWithShape="1">
          <a:blip r:embed="rId2"/>
          <a:srcRect l="25063" t="16355" r="29937" b="8164"/>
          <a:stretch/>
        </p:blipFill>
        <p:spPr>
          <a:xfrm>
            <a:off x="663499" y="1163911"/>
            <a:ext cx="4753453" cy="4482798"/>
          </a:xfrm>
          <a:prstGeom prst="rect">
            <a:avLst/>
          </a:prstGeom>
        </p:spPr>
      </p:pic>
    </p:spTree>
    <p:extLst>
      <p:ext uri="{BB962C8B-B14F-4D97-AF65-F5344CB8AC3E}">
        <p14:creationId xmlns:p14="http://schemas.microsoft.com/office/powerpoint/2010/main" val="829627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 xmlns:a16="http://schemas.microsoft.com/office/drawing/2014/main" id="{C1CA4D33-783E-9A47-A181-1016CFBC55E6}"/>
              </a:ext>
            </a:extLst>
          </p:cNvPr>
          <p:cNvSpPr>
            <a:spLocks noGrp="1"/>
          </p:cNvSpPr>
          <p:nvPr>
            <p:ph type="body" sz="quarter" idx="13"/>
          </p:nvPr>
        </p:nvSpPr>
        <p:spPr/>
        <p:txBody>
          <a:bodyPr/>
          <a:lstStyle/>
          <a:p>
            <a:r>
              <a:rPr lang="es-ES" dirty="0"/>
              <a:t>Programa Pedidos </a:t>
            </a:r>
            <a:r>
              <a:rPr lang="es-ES" dirty="0" err="1"/>
              <a:t>Lanchonete</a:t>
            </a:r>
            <a:r>
              <a:rPr lang="es-ES" dirty="0"/>
              <a:t> Giga</a:t>
            </a:r>
          </a:p>
          <a:p>
            <a:endParaRPr lang="es-ES" dirty="0"/>
          </a:p>
          <a:p>
            <a:endParaRPr lang="es-ES" dirty="0"/>
          </a:p>
          <a:p>
            <a:endParaRPr lang="es-ES" dirty="0"/>
          </a:p>
          <a:p>
            <a:endParaRPr lang="es-ES" dirty="0"/>
          </a:p>
        </p:txBody>
      </p:sp>
      <p:pic>
        <p:nvPicPr>
          <p:cNvPr id="14" name="Marcador de posición de imagen 13">
            <a:extLst>
              <a:ext uri="{FF2B5EF4-FFF2-40B4-BE49-F238E27FC236}">
                <a16:creationId xmlns="" xmlns:a16="http://schemas.microsoft.com/office/drawing/2014/main" id="{99321C43-491A-C54D-9B31-CF785B430FC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51516" y="2093485"/>
            <a:ext cx="4048378" cy="2694701"/>
          </a:xfrm>
        </p:spPr>
      </p:pic>
      <p:pic>
        <p:nvPicPr>
          <p:cNvPr id="16" name="Marcador de posición de imagen 15">
            <a:extLst>
              <a:ext uri="{FF2B5EF4-FFF2-40B4-BE49-F238E27FC236}">
                <a16:creationId xmlns="" xmlns:a16="http://schemas.microsoft.com/office/drawing/2014/main" id="{3D6A84FD-F4DD-1B40-AF72-63B67A373B19}"/>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4018794" y="1938653"/>
            <a:ext cx="4111950" cy="2737016"/>
          </a:xfrm>
        </p:spPr>
      </p:pic>
      <p:pic>
        <p:nvPicPr>
          <p:cNvPr id="18" name="Marcador de posición de imagen 17">
            <a:extLst>
              <a:ext uri="{FF2B5EF4-FFF2-40B4-BE49-F238E27FC236}">
                <a16:creationId xmlns="" xmlns:a16="http://schemas.microsoft.com/office/drawing/2014/main" id="{68C5BF1E-731A-CA4C-BC32-CCE3F3D7EF7A}"/>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tretch>
            <a:fillRect/>
          </a:stretch>
        </p:blipFill>
        <p:spPr>
          <a:xfrm>
            <a:off x="8134742" y="2093485"/>
            <a:ext cx="4057258" cy="2275868"/>
          </a:xfrm>
        </p:spPr>
      </p:pic>
      <p:sp>
        <p:nvSpPr>
          <p:cNvPr id="7" name="Marcador de texto 6">
            <a:extLst>
              <a:ext uri="{FF2B5EF4-FFF2-40B4-BE49-F238E27FC236}">
                <a16:creationId xmlns="" xmlns:a16="http://schemas.microsoft.com/office/drawing/2014/main" id="{CC57437A-C8F4-9149-B0E9-E56EE8433BF2}"/>
              </a:ext>
            </a:extLst>
          </p:cNvPr>
          <p:cNvSpPr>
            <a:spLocks noGrp="1"/>
          </p:cNvSpPr>
          <p:nvPr>
            <p:ph type="body" sz="quarter" idx="17"/>
          </p:nvPr>
        </p:nvSpPr>
        <p:spPr/>
        <p:txBody>
          <a:bodyPr/>
          <a:lstStyle/>
          <a:p>
            <a:r>
              <a:rPr lang="es-ES" dirty="0" err="1"/>
              <a:t>BiGLanche</a:t>
            </a:r>
            <a:endParaRPr lang="es-ES" dirty="0"/>
          </a:p>
        </p:txBody>
      </p:sp>
      <p:sp>
        <p:nvSpPr>
          <p:cNvPr id="8" name="Marcador de texto 7">
            <a:extLst>
              <a:ext uri="{FF2B5EF4-FFF2-40B4-BE49-F238E27FC236}">
                <a16:creationId xmlns="" xmlns:a16="http://schemas.microsoft.com/office/drawing/2014/main" id="{BCC32160-AEAA-CC42-B89B-F5DF3D1C04D9}"/>
              </a:ext>
            </a:extLst>
          </p:cNvPr>
          <p:cNvSpPr>
            <a:spLocks noGrp="1"/>
          </p:cNvSpPr>
          <p:nvPr>
            <p:ph type="body" sz="quarter" idx="18"/>
          </p:nvPr>
        </p:nvSpPr>
        <p:spPr/>
        <p:txBody>
          <a:bodyPr/>
          <a:lstStyle/>
          <a:p>
            <a:pPr>
              <a:lnSpc>
                <a:spcPct val="100000"/>
              </a:lnSpc>
            </a:pPr>
            <a:r>
              <a:rPr lang="es-ES" dirty="0"/>
              <a:t>O </a:t>
            </a:r>
            <a:r>
              <a:rPr lang="es-ES" dirty="0" err="1"/>
              <a:t>melhor</a:t>
            </a:r>
            <a:r>
              <a:rPr lang="es-ES" dirty="0"/>
              <a:t> </a:t>
            </a:r>
            <a:r>
              <a:rPr lang="es-ES" dirty="0" err="1"/>
              <a:t>hamburguer</a:t>
            </a:r>
            <a:r>
              <a:rPr lang="es-ES" dirty="0"/>
              <a:t> </a:t>
            </a:r>
            <a:r>
              <a:rPr lang="es-ES" dirty="0" err="1"/>
              <a:t>artesal</a:t>
            </a:r>
            <a:r>
              <a:rPr lang="es-ES" dirty="0"/>
              <a:t> por apenas R$ 10,00 e no combo </a:t>
            </a:r>
            <a:r>
              <a:rPr lang="es-ES" dirty="0" err="1"/>
              <a:t>com</a:t>
            </a:r>
            <a:r>
              <a:rPr lang="es-ES" dirty="0"/>
              <a:t> batata e bebida R$14</a:t>
            </a:r>
          </a:p>
        </p:txBody>
      </p:sp>
      <p:sp>
        <p:nvSpPr>
          <p:cNvPr id="9" name="Marcador de texto 8">
            <a:extLst>
              <a:ext uri="{FF2B5EF4-FFF2-40B4-BE49-F238E27FC236}">
                <a16:creationId xmlns="" xmlns:a16="http://schemas.microsoft.com/office/drawing/2014/main" id="{4FC8FA22-2BD0-9D43-A44E-6454EC391C7C}"/>
              </a:ext>
            </a:extLst>
          </p:cNvPr>
          <p:cNvSpPr>
            <a:spLocks noGrp="1"/>
          </p:cNvSpPr>
          <p:nvPr>
            <p:ph type="body" sz="quarter" idx="19"/>
          </p:nvPr>
        </p:nvSpPr>
        <p:spPr>
          <a:xfrm>
            <a:off x="4345565" y="4861270"/>
            <a:ext cx="3349081" cy="307753"/>
          </a:xfrm>
        </p:spPr>
        <p:txBody>
          <a:bodyPr/>
          <a:lstStyle/>
          <a:p>
            <a:r>
              <a:rPr lang="es-ES" dirty="0" err="1"/>
              <a:t>FranGLanche</a:t>
            </a:r>
            <a:endParaRPr lang="es-ES" dirty="0"/>
          </a:p>
        </p:txBody>
      </p:sp>
      <p:sp>
        <p:nvSpPr>
          <p:cNvPr id="10" name="Marcador de texto 9">
            <a:extLst>
              <a:ext uri="{FF2B5EF4-FFF2-40B4-BE49-F238E27FC236}">
                <a16:creationId xmlns="" xmlns:a16="http://schemas.microsoft.com/office/drawing/2014/main" id="{0D7476F7-8273-344B-BE13-617EADD8528B}"/>
              </a:ext>
            </a:extLst>
          </p:cNvPr>
          <p:cNvSpPr>
            <a:spLocks noGrp="1"/>
          </p:cNvSpPr>
          <p:nvPr>
            <p:ph type="body" sz="quarter" idx="20"/>
          </p:nvPr>
        </p:nvSpPr>
        <p:spPr>
          <a:xfrm>
            <a:off x="4345563" y="5401798"/>
            <a:ext cx="3536307" cy="1024760"/>
          </a:xfrm>
        </p:spPr>
        <p:txBody>
          <a:bodyPr/>
          <a:lstStyle/>
          <a:p>
            <a:pPr>
              <a:lnSpc>
                <a:spcPct val="100000"/>
              </a:lnSpc>
            </a:pPr>
            <a:r>
              <a:rPr lang="es-ES" dirty="0" err="1"/>
              <a:t>Quem</a:t>
            </a:r>
            <a:r>
              <a:rPr lang="es-ES" dirty="0"/>
              <a:t> </a:t>
            </a:r>
            <a:r>
              <a:rPr lang="es-ES" dirty="0" err="1"/>
              <a:t>não</a:t>
            </a:r>
            <a:r>
              <a:rPr lang="es-ES" dirty="0"/>
              <a:t> </a:t>
            </a:r>
            <a:r>
              <a:rPr lang="es-ES" dirty="0" err="1"/>
              <a:t>gosta</a:t>
            </a:r>
            <a:r>
              <a:rPr lang="es-ES" dirty="0"/>
              <a:t> de </a:t>
            </a:r>
            <a:r>
              <a:rPr lang="es-ES" dirty="0" err="1"/>
              <a:t>um</a:t>
            </a:r>
            <a:r>
              <a:rPr lang="es-ES" dirty="0"/>
              <a:t> </a:t>
            </a:r>
            <a:r>
              <a:rPr lang="es-ES" dirty="0" err="1"/>
              <a:t>frango</a:t>
            </a:r>
            <a:r>
              <a:rPr lang="es-ES" dirty="0"/>
              <a:t> empanado para se sentir </a:t>
            </a:r>
            <a:r>
              <a:rPr lang="es-ES" dirty="0" err="1"/>
              <a:t>mais</a:t>
            </a:r>
            <a:r>
              <a:rPr lang="es-ES" dirty="0"/>
              <a:t> </a:t>
            </a:r>
            <a:r>
              <a:rPr lang="es-ES" dirty="0" err="1"/>
              <a:t>saudável</a:t>
            </a:r>
            <a:r>
              <a:rPr lang="es-ES" dirty="0"/>
              <a:t>? O lanche </a:t>
            </a:r>
            <a:r>
              <a:rPr lang="es-ES" dirty="0" err="1"/>
              <a:t>sai</a:t>
            </a:r>
            <a:r>
              <a:rPr lang="es-ES" dirty="0"/>
              <a:t> por  </a:t>
            </a:r>
            <a:r>
              <a:rPr lang="es-ES" dirty="0" err="1"/>
              <a:t>miseros</a:t>
            </a:r>
            <a:r>
              <a:rPr lang="es-ES" dirty="0"/>
              <a:t> R$ 9 e o combo </a:t>
            </a:r>
            <a:r>
              <a:rPr lang="es-ES" dirty="0" err="1"/>
              <a:t>campeão</a:t>
            </a:r>
            <a:r>
              <a:rPr lang="es-ES" dirty="0"/>
              <a:t> por R$ 13</a:t>
            </a:r>
          </a:p>
          <a:p>
            <a:endParaRPr lang="es-ES" dirty="0"/>
          </a:p>
        </p:txBody>
      </p:sp>
      <p:sp>
        <p:nvSpPr>
          <p:cNvPr id="11" name="Marcador de texto 10">
            <a:extLst>
              <a:ext uri="{FF2B5EF4-FFF2-40B4-BE49-F238E27FC236}">
                <a16:creationId xmlns="" xmlns:a16="http://schemas.microsoft.com/office/drawing/2014/main" id="{ECAC2B11-4491-CA40-B925-F754682597B1}"/>
              </a:ext>
            </a:extLst>
          </p:cNvPr>
          <p:cNvSpPr>
            <a:spLocks noGrp="1"/>
          </p:cNvSpPr>
          <p:nvPr>
            <p:ph type="body" sz="quarter" idx="21"/>
          </p:nvPr>
        </p:nvSpPr>
        <p:spPr>
          <a:xfrm>
            <a:off x="8477204" y="4553517"/>
            <a:ext cx="3349081" cy="307753"/>
          </a:xfrm>
        </p:spPr>
        <p:txBody>
          <a:bodyPr/>
          <a:lstStyle/>
          <a:p>
            <a:r>
              <a:rPr lang="es-ES" dirty="0" err="1"/>
              <a:t>VeGLanche</a:t>
            </a:r>
            <a:endParaRPr lang="es-ES" dirty="0"/>
          </a:p>
        </p:txBody>
      </p:sp>
      <p:sp>
        <p:nvSpPr>
          <p:cNvPr id="12" name="Marcador de texto 11">
            <a:extLst>
              <a:ext uri="{FF2B5EF4-FFF2-40B4-BE49-F238E27FC236}">
                <a16:creationId xmlns="" xmlns:a16="http://schemas.microsoft.com/office/drawing/2014/main" id="{85E498CB-D32C-0548-B75E-E2B49363774D}"/>
              </a:ext>
            </a:extLst>
          </p:cNvPr>
          <p:cNvSpPr>
            <a:spLocks noGrp="1"/>
          </p:cNvSpPr>
          <p:nvPr>
            <p:ph type="body" sz="quarter" idx="22"/>
          </p:nvPr>
        </p:nvSpPr>
        <p:spPr>
          <a:xfrm>
            <a:off x="8391090" y="5094044"/>
            <a:ext cx="3734280" cy="1179757"/>
          </a:xfrm>
        </p:spPr>
        <p:txBody>
          <a:bodyPr/>
          <a:lstStyle/>
          <a:p>
            <a:pPr>
              <a:lnSpc>
                <a:spcPct val="100000"/>
              </a:lnSpc>
            </a:pPr>
            <a:r>
              <a:rPr lang="es-ES" dirty="0" err="1"/>
              <a:t>Nosso</a:t>
            </a:r>
            <a:r>
              <a:rPr lang="es-ES" dirty="0"/>
              <a:t> lanche vegetariano é </a:t>
            </a:r>
            <a:r>
              <a:rPr lang="es-ES" dirty="0" err="1"/>
              <a:t>um</a:t>
            </a:r>
            <a:r>
              <a:rPr lang="es-ES" dirty="0"/>
              <a:t> </a:t>
            </a:r>
            <a:r>
              <a:rPr lang="es-ES" dirty="0" err="1"/>
              <a:t>hamburguer</a:t>
            </a:r>
            <a:r>
              <a:rPr lang="es-ES" dirty="0"/>
              <a:t> especial de </a:t>
            </a:r>
            <a:r>
              <a:rPr lang="es-ES" dirty="0" err="1"/>
              <a:t>shimeji</a:t>
            </a:r>
            <a:r>
              <a:rPr lang="es-ES" dirty="0"/>
              <a:t> </a:t>
            </a:r>
            <a:r>
              <a:rPr lang="es-ES" dirty="0" err="1"/>
              <a:t>com</a:t>
            </a:r>
            <a:r>
              <a:rPr lang="es-ES" dirty="0"/>
              <a:t> </a:t>
            </a:r>
            <a:r>
              <a:rPr lang="es-ES" dirty="0" err="1"/>
              <a:t>gergilim</a:t>
            </a:r>
            <a:r>
              <a:rPr lang="es-ES" dirty="0"/>
              <a:t> e </a:t>
            </a:r>
            <a:r>
              <a:rPr lang="es-ES" dirty="0" err="1"/>
              <a:t>molho</a:t>
            </a:r>
            <a:r>
              <a:rPr lang="es-ES" dirty="0"/>
              <a:t> </a:t>
            </a:r>
            <a:r>
              <a:rPr lang="es-ES" dirty="0" err="1"/>
              <a:t>tarê</a:t>
            </a:r>
            <a:r>
              <a:rPr lang="es-ES" dirty="0"/>
              <a:t>, para que </a:t>
            </a:r>
            <a:r>
              <a:rPr lang="es-ES" dirty="0" err="1"/>
              <a:t>quer</a:t>
            </a:r>
            <a:r>
              <a:rPr lang="es-ES" dirty="0"/>
              <a:t> ser </a:t>
            </a:r>
            <a:r>
              <a:rPr lang="es-ES" dirty="0" err="1"/>
              <a:t>saudável</a:t>
            </a:r>
            <a:r>
              <a:rPr lang="es-ES" dirty="0"/>
              <a:t> de </a:t>
            </a:r>
            <a:r>
              <a:rPr lang="es-ES" dirty="0" err="1"/>
              <a:t>verdade</a:t>
            </a:r>
            <a:r>
              <a:rPr lang="es-ES" dirty="0"/>
              <a:t>: Lanche R$11 e combo especial de suco de </a:t>
            </a:r>
            <a:r>
              <a:rPr lang="es-ES" dirty="0" err="1"/>
              <a:t>beterraba</a:t>
            </a:r>
            <a:r>
              <a:rPr lang="es-ES" dirty="0"/>
              <a:t> e chips de </a:t>
            </a:r>
            <a:r>
              <a:rPr lang="es-ES" dirty="0" err="1"/>
              <a:t>aipim</a:t>
            </a:r>
            <a:r>
              <a:rPr lang="es-ES" dirty="0"/>
              <a:t> por apenas R$ 16</a:t>
            </a:r>
          </a:p>
          <a:p>
            <a:endParaRPr lang="es-ES" dirty="0"/>
          </a:p>
        </p:txBody>
      </p:sp>
      <p:sp>
        <p:nvSpPr>
          <p:cNvPr id="6" name="Marcador de texto 5">
            <a:extLst>
              <a:ext uri="{FF2B5EF4-FFF2-40B4-BE49-F238E27FC236}">
                <a16:creationId xmlns="" xmlns:a16="http://schemas.microsoft.com/office/drawing/2014/main" id="{37DEDBB5-DECC-574A-8237-F805F55C48E0}"/>
              </a:ext>
            </a:extLst>
          </p:cNvPr>
          <p:cNvSpPr>
            <a:spLocks noGrp="1"/>
          </p:cNvSpPr>
          <p:nvPr>
            <p:ph type="body" sz="quarter" idx="23"/>
          </p:nvPr>
        </p:nvSpPr>
        <p:spPr>
          <a:prstGeom prst="rect">
            <a:avLst/>
          </a:prstGeom>
        </p:spPr>
        <p:txBody>
          <a:bodyPr/>
          <a:lstStyle/>
          <a:p>
            <a:r>
              <a:rPr lang="es-ES" dirty="0" err="1"/>
              <a:t>Nossa</a:t>
            </a:r>
            <a:r>
              <a:rPr lang="es-ES" dirty="0"/>
              <a:t> </a:t>
            </a:r>
            <a:r>
              <a:rPr lang="es-ES" dirty="0" err="1"/>
              <a:t>lanchonete</a:t>
            </a:r>
            <a:r>
              <a:rPr lang="es-ES" dirty="0"/>
              <a:t> </a:t>
            </a:r>
            <a:r>
              <a:rPr lang="es-ES" dirty="0" err="1"/>
              <a:t>não</a:t>
            </a:r>
            <a:r>
              <a:rPr lang="es-ES" dirty="0"/>
              <a:t> é gourmet mas os lanches </a:t>
            </a:r>
            <a:r>
              <a:rPr lang="es-ES" dirty="0" err="1"/>
              <a:t>estão</a:t>
            </a:r>
            <a:r>
              <a:rPr lang="es-ES" dirty="0"/>
              <a:t> </a:t>
            </a:r>
            <a:r>
              <a:rPr lang="es-ES" dirty="0" err="1"/>
              <a:t>com</a:t>
            </a:r>
            <a:r>
              <a:rPr lang="es-ES" dirty="0"/>
              <a:t> </a:t>
            </a:r>
            <a:r>
              <a:rPr lang="es-ES" dirty="0" err="1"/>
              <a:t>uma</a:t>
            </a:r>
            <a:r>
              <a:rPr lang="es-ES" dirty="0"/>
              <a:t> cara </a:t>
            </a:r>
            <a:r>
              <a:rPr lang="es-ES" dirty="0" err="1"/>
              <a:t>ótima</a:t>
            </a:r>
            <a:r>
              <a:rPr lang="es-ES" dirty="0"/>
              <a:t>!!</a:t>
            </a:r>
          </a:p>
          <a:p>
            <a:endParaRPr lang="es-ES" dirty="0"/>
          </a:p>
        </p:txBody>
      </p:sp>
      <p:sp>
        <p:nvSpPr>
          <p:cNvPr id="3" name="Marcador de número de diapositiva 2">
            <a:extLst>
              <a:ext uri="{FF2B5EF4-FFF2-40B4-BE49-F238E27FC236}">
                <a16:creationId xmlns="" xmlns:a16="http://schemas.microsoft.com/office/drawing/2014/main" id="{F8804C07-2B79-5E4F-BAC3-9C2C3F8BB73E}"/>
              </a:ext>
            </a:extLst>
          </p:cNvPr>
          <p:cNvSpPr>
            <a:spLocks noGrp="1"/>
          </p:cNvSpPr>
          <p:nvPr>
            <p:ph type="sldNum" sz="quarter" idx="4294967295"/>
          </p:nvPr>
        </p:nvSpPr>
        <p:spPr>
          <a:xfrm>
            <a:off x="11527200" y="6522858"/>
            <a:ext cx="598170" cy="365125"/>
          </a:xfrm>
          <a:prstGeom prst="rect">
            <a:avLst/>
          </a:prstGeom>
        </p:spPr>
        <p:txBody>
          <a:bodyPr/>
          <a:lstStyle/>
          <a:p>
            <a:fld id="{122868C0-15F9-6446-8284-6EA5930D29A1}" type="slidenum">
              <a:rPr lang="es-ES" smtClean="0"/>
              <a:pPr/>
              <a:t>15</a:t>
            </a:fld>
            <a:endParaRPr lang="es-ES" dirty="0"/>
          </a:p>
        </p:txBody>
      </p:sp>
    </p:spTree>
    <p:extLst>
      <p:ext uri="{BB962C8B-B14F-4D97-AF65-F5344CB8AC3E}">
        <p14:creationId xmlns:p14="http://schemas.microsoft.com/office/powerpoint/2010/main" val="3369536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 xmlns:a16="http://schemas.microsoft.com/office/drawing/2014/main" id="{1ADB51CE-8BCD-6E44-9520-E720F2DA3DC2}"/>
              </a:ext>
            </a:extLst>
          </p:cNvPr>
          <p:cNvSpPr>
            <a:spLocks noGrp="1"/>
          </p:cNvSpPr>
          <p:nvPr>
            <p:ph type="body" sz="quarter" idx="14"/>
          </p:nvPr>
        </p:nvSpPr>
        <p:spPr/>
        <p:txBody>
          <a:bodyPr/>
          <a:lstStyle/>
          <a:p>
            <a:r>
              <a:rPr lang="es-ES" dirty="0" err="1"/>
              <a:t>Fluxo</a:t>
            </a:r>
            <a:r>
              <a:rPr lang="es-ES" dirty="0"/>
              <a:t> do Programa</a:t>
            </a:r>
          </a:p>
          <a:p>
            <a:endParaRPr lang="es-ES" dirty="0"/>
          </a:p>
          <a:p>
            <a:endParaRPr lang="es-ES" dirty="0"/>
          </a:p>
          <a:p>
            <a:endParaRPr lang="es-ES" dirty="0"/>
          </a:p>
        </p:txBody>
      </p:sp>
      <p:sp>
        <p:nvSpPr>
          <p:cNvPr id="3" name="Marcador de texto 2">
            <a:extLst>
              <a:ext uri="{FF2B5EF4-FFF2-40B4-BE49-F238E27FC236}">
                <a16:creationId xmlns="" xmlns:a16="http://schemas.microsoft.com/office/drawing/2014/main" id="{67204E1B-0030-A24A-9E36-99DC5FA3501F}"/>
              </a:ext>
            </a:extLst>
          </p:cNvPr>
          <p:cNvSpPr>
            <a:spLocks noGrp="1"/>
          </p:cNvSpPr>
          <p:nvPr>
            <p:ph type="body" sz="quarter" idx="15"/>
          </p:nvPr>
        </p:nvSpPr>
        <p:spPr>
          <a:xfrm>
            <a:off x="296556" y="1030590"/>
            <a:ext cx="3680066" cy="406356"/>
          </a:xfrm>
        </p:spPr>
        <p:txBody>
          <a:bodyPr/>
          <a:lstStyle/>
          <a:p>
            <a:r>
              <a:rPr lang="es-ES" dirty="0"/>
              <a:t>Pedidos </a:t>
            </a:r>
            <a:r>
              <a:rPr lang="es-ES" dirty="0" err="1"/>
              <a:t>Lanchonete</a:t>
            </a:r>
            <a:r>
              <a:rPr lang="es-ES" dirty="0"/>
              <a:t> v0</a:t>
            </a:r>
          </a:p>
          <a:p>
            <a:endParaRPr lang="es-ES" dirty="0"/>
          </a:p>
          <a:p>
            <a:endParaRPr lang="es-ES" dirty="0"/>
          </a:p>
          <a:p>
            <a:endParaRPr lang="es-ES" dirty="0"/>
          </a:p>
        </p:txBody>
      </p:sp>
      <p:sp>
        <p:nvSpPr>
          <p:cNvPr id="4" name="Marcador de texto 3">
            <a:extLst>
              <a:ext uri="{FF2B5EF4-FFF2-40B4-BE49-F238E27FC236}">
                <a16:creationId xmlns="" xmlns:a16="http://schemas.microsoft.com/office/drawing/2014/main" id="{7F6212FA-D344-3347-9421-7749836A8F21}"/>
              </a:ext>
            </a:extLst>
          </p:cNvPr>
          <p:cNvSpPr>
            <a:spLocks noGrp="1"/>
          </p:cNvSpPr>
          <p:nvPr>
            <p:ph type="body" sz="quarter" idx="16"/>
          </p:nvPr>
        </p:nvSpPr>
        <p:spPr/>
        <p:txBody>
          <a:bodyPr/>
          <a:lstStyle/>
          <a:p>
            <a:r>
              <a:rPr lang="es-ES" dirty="0"/>
              <a:t>Mostrar as </a:t>
            </a:r>
            <a:r>
              <a:rPr lang="es-ES" dirty="0" err="1"/>
              <a:t>opções</a:t>
            </a:r>
            <a:r>
              <a:rPr lang="es-ES" dirty="0"/>
              <a:t> de lanches.</a:t>
            </a:r>
          </a:p>
        </p:txBody>
      </p:sp>
      <p:pic>
        <p:nvPicPr>
          <p:cNvPr id="22" name="Marcador de posición de imagen 21">
            <a:extLst>
              <a:ext uri="{FF2B5EF4-FFF2-40B4-BE49-F238E27FC236}">
                <a16:creationId xmlns="" xmlns:a16="http://schemas.microsoft.com/office/drawing/2014/main" id="{089ABAB5-8E24-8B4E-910E-E4DE11B541F1}"/>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sp>
        <p:nvSpPr>
          <p:cNvPr id="6" name="Marcador de texto 5">
            <a:extLst>
              <a:ext uri="{FF2B5EF4-FFF2-40B4-BE49-F238E27FC236}">
                <a16:creationId xmlns="" xmlns:a16="http://schemas.microsoft.com/office/drawing/2014/main" id="{3460ED5F-892C-BE40-95CC-7654D460DB6B}"/>
              </a:ext>
            </a:extLst>
          </p:cNvPr>
          <p:cNvSpPr>
            <a:spLocks noGrp="1"/>
          </p:cNvSpPr>
          <p:nvPr>
            <p:ph type="body" sz="quarter" idx="17"/>
          </p:nvPr>
        </p:nvSpPr>
        <p:spPr/>
        <p:txBody>
          <a:bodyPr/>
          <a:lstStyle/>
          <a:p>
            <a:r>
              <a:rPr lang="es-ES" dirty="0" err="1"/>
              <a:t>Exibir</a:t>
            </a:r>
            <a:r>
              <a:rPr lang="es-ES" dirty="0"/>
              <a:t> </a:t>
            </a:r>
            <a:r>
              <a:rPr lang="es-ES" dirty="0" err="1"/>
              <a:t>Menu</a:t>
            </a:r>
            <a:endParaRPr lang="es-ES" dirty="0"/>
          </a:p>
          <a:p>
            <a:endParaRPr lang="es-ES" dirty="0"/>
          </a:p>
        </p:txBody>
      </p:sp>
      <p:sp>
        <p:nvSpPr>
          <p:cNvPr id="7" name="Marcador de texto 6">
            <a:extLst>
              <a:ext uri="{FF2B5EF4-FFF2-40B4-BE49-F238E27FC236}">
                <a16:creationId xmlns="" xmlns:a16="http://schemas.microsoft.com/office/drawing/2014/main" id="{720C4C96-7F30-AF4A-A3E7-884D3657C9C5}"/>
              </a:ext>
            </a:extLst>
          </p:cNvPr>
          <p:cNvSpPr>
            <a:spLocks noGrp="1"/>
          </p:cNvSpPr>
          <p:nvPr>
            <p:ph type="body" sz="quarter" idx="18"/>
          </p:nvPr>
        </p:nvSpPr>
        <p:spPr/>
        <p:txBody>
          <a:bodyPr/>
          <a:lstStyle/>
          <a:p>
            <a:r>
              <a:rPr lang="es-ES" dirty="0"/>
              <a:t>Pegar </a:t>
            </a:r>
            <a:r>
              <a:rPr lang="es-ES" dirty="0" err="1"/>
              <a:t>uma</a:t>
            </a:r>
            <a:r>
              <a:rPr lang="es-ES" dirty="0"/>
              <a:t> das </a:t>
            </a:r>
            <a:r>
              <a:rPr lang="es-ES" dirty="0" err="1"/>
              <a:t>opções</a:t>
            </a:r>
            <a:r>
              <a:rPr lang="es-ES" dirty="0"/>
              <a:t> do </a:t>
            </a:r>
            <a:r>
              <a:rPr lang="es-ES" dirty="0" err="1"/>
              <a:t>menu</a:t>
            </a:r>
            <a:r>
              <a:rPr lang="es-ES" dirty="0"/>
              <a:t>.</a:t>
            </a:r>
          </a:p>
          <a:p>
            <a:endParaRPr lang="es-ES" dirty="0"/>
          </a:p>
        </p:txBody>
      </p:sp>
      <p:sp>
        <p:nvSpPr>
          <p:cNvPr id="8" name="Marcador de texto 7">
            <a:extLst>
              <a:ext uri="{FF2B5EF4-FFF2-40B4-BE49-F238E27FC236}">
                <a16:creationId xmlns="" xmlns:a16="http://schemas.microsoft.com/office/drawing/2014/main" id="{970615BE-C206-734B-97D5-4B1F6E3ED9F5}"/>
              </a:ext>
            </a:extLst>
          </p:cNvPr>
          <p:cNvSpPr>
            <a:spLocks noGrp="1"/>
          </p:cNvSpPr>
          <p:nvPr>
            <p:ph type="body" sz="quarter" idx="19"/>
          </p:nvPr>
        </p:nvSpPr>
        <p:spPr/>
        <p:txBody>
          <a:bodyPr/>
          <a:lstStyle/>
          <a:p>
            <a:r>
              <a:rPr lang="es-ES" dirty="0" err="1"/>
              <a:t>Selecionar</a:t>
            </a:r>
            <a:r>
              <a:rPr lang="es-ES" dirty="0"/>
              <a:t> Lanche</a:t>
            </a:r>
          </a:p>
        </p:txBody>
      </p:sp>
      <p:sp>
        <p:nvSpPr>
          <p:cNvPr id="9" name="Marcador de texto 8">
            <a:extLst>
              <a:ext uri="{FF2B5EF4-FFF2-40B4-BE49-F238E27FC236}">
                <a16:creationId xmlns="" xmlns:a16="http://schemas.microsoft.com/office/drawing/2014/main" id="{07F0BB82-BDA7-BE4C-B9F9-DFA7E2E48677}"/>
              </a:ext>
            </a:extLst>
          </p:cNvPr>
          <p:cNvSpPr>
            <a:spLocks noGrp="1"/>
          </p:cNvSpPr>
          <p:nvPr>
            <p:ph type="body" sz="quarter" idx="20"/>
          </p:nvPr>
        </p:nvSpPr>
        <p:spPr/>
        <p:txBody>
          <a:bodyPr/>
          <a:lstStyle/>
          <a:p>
            <a:r>
              <a:rPr lang="es-ES" dirty="0"/>
              <a:t>Optar por combo </a:t>
            </a:r>
            <a:r>
              <a:rPr lang="es-ES" dirty="0" err="1"/>
              <a:t>ou</a:t>
            </a:r>
            <a:r>
              <a:rPr lang="es-ES" dirty="0"/>
              <a:t> </a:t>
            </a:r>
            <a:r>
              <a:rPr lang="es-ES" dirty="0" err="1"/>
              <a:t>só</a:t>
            </a:r>
            <a:r>
              <a:rPr lang="es-ES" dirty="0"/>
              <a:t> o lanche.</a:t>
            </a:r>
          </a:p>
        </p:txBody>
      </p:sp>
      <p:sp>
        <p:nvSpPr>
          <p:cNvPr id="10" name="Marcador de texto 9">
            <a:extLst>
              <a:ext uri="{FF2B5EF4-FFF2-40B4-BE49-F238E27FC236}">
                <a16:creationId xmlns="" xmlns:a16="http://schemas.microsoft.com/office/drawing/2014/main" id="{922E04C3-A024-2249-8B8A-E277CFE712F3}"/>
              </a:ext>
            </a:extLst>
          </p:cNvPr>
          <p:cNvSpPr>
            <a:spLocks noGrp="1"/>
          </p:cNvSpPr>
          <p:nvPr>
            <p:ph type="body" sz="quarter" idx="21"/>
          </p:nvPr>
        </p:nvSpPr>
        <p:spPr>
          <a:xfrm>
            <a:off x="300038" y="3742404"/>
            <a:ext cx="3563624" cy="287337"/>
          </a:xfrm>
        </p:spPr>
        <p:txBody>
          <a:bodyPr/>
          <a:lstStyle/>
          <a:p>
            <a:r>
              <a:rPr lang="es-ES" dirty="0" err="1"/>
              <a:t>Selecionar</a:t>
            </a:r>
            <a:r>
              <a:rPr lang="es-ES" dirty="0"/>
              <a:t> Combo </a:t>
            </a:r>
            <a:r>
              <a:rPr lang="es-ES" dirty="0" err="1"/>
              <a:t>ou</a:t>
            </a:r>
            <a:r>
              <a:rPr lang="es-ES" dirty="0"/>
              <a:t> Lanche</a:t>
            </a:r>
          </a:p>
        </p:txBody>
      </p:sp>
      <p:sp>
        <p:nvSpPr>
          <p:cNvPr id="11" name="Marcador de texto 10">
            <a:extLst>
              <a:ext uri="{FF2B5EF4-FFF2-40B4-BE49-F238E27FC236}">
                <a16:creationId xmlns="" xmlns:a16="http://schemas.microsoft.com/office/drawing/2014/main" id="{74C7D091-81D3-3449-BACD-B7B92329100E}"/>
              </a:ext>
            </a:extLst>
          </p:cNvPr>
          <p:cNvSpPr>
            <a:spLocks noGrp="1"/>
          </p:cNvSpPr>
          <p:nvPr>
            <p:ph type="body" sz="quarter" idx="22"/>
          </p:nvPr>
        </p:nvSpPr>
        <p:spPr/>
        <p:txBody>
          <a:bodyPr/>
          <a:lstStyle/>
          <a:p>
            <a:r>
              <a:rPr lang="es-ES" dirty="0"/>
              <a:t>Pagar </a:t>
            </a:r>
            <a:r>
              <a:rPr lang="es-ES" dirty="0" err="1"/>
              <a:t>em</a:t>
            </a:r>
            <a:r>
              <a:rPr lang="es-ES" dirty="0"/>
              <a:t> </a:t>
            </a:r>
            <a:r>
              <a:rPr lang="es-ES" dirty="0" err="1"/>
              <a:t>dinheiro</a:t>
            </a:r>
            <a:r>
              <a:rPr lang="es-ES" dirty="0"/>
              <a:t> </a:t>
            </a:r>
            <a:r>
              <a:rPr lang="es-ES" dirty="0" err="1"/>
              <a:t>ou</a:t>
            </a:r>
            <a:r>
              <a:rPr lang="es-ES" dirty="0"/>
              <a:t> </a:t>
            </a:r>
            <a:r>
              <a:rPr lang="es-ES" dirty="0" err="1"/>
              <a:t>cartão</a:t>
            </a:r>
            <a:r>
              <a:rPr lang="es-ES" dirty="0"/>
              <a:t>.</a:t>
            </a:r>
          </a:p>
        </p:txBody>
      </p:sp>
      <p:sp>
        <p:nvSpPr>
          <p:cNvPr id="12" name="Marcador de texto 11">
            <a:extLst>
              <a:ext uri="{FF2B5EF4-FFF2-40B4-BE49-F238E27FC236}">
                <a16:creationId xmlns="" xmlns:a16="http://schemas.microsoft.com/office/drawing/2014/main" id="{899D4BDA-4741-414D-8F6C-822D82B4BB60}"/>
              </a:ext>
            </a:extLst>
          </p:cNvPr>
          <p:cNvSpPr>
            <a:spLocks noGrp="1"/>
          </p:cNvSpPr>
          <p:nvPr>
            <p:ph type="body" sz="quarter" idx="23"/>
          </p:nvPr>
        </p:nvSpPr>
        <p:spPr>
          <a:xfrm>
            <a:off x="300037" y="4825770"/>
            <a:ext cx="3381841" cy="287337"/>
          </a:xfrm>
        </p:spPr>
        <p:txBody>
          <a:bodyPr/>
          <a:lstStyle/>
          <a:p>
            <a:r>
              <a:rPr lang="es-ES" dirty="0" err="1"/>
              <a:t>Escolher</a:t>
            </a:r>
            <a:r>
              <a:rPr lang="es-ES" dirty="0"/>
              <a:t> </a:t>
            </a:r>
            <a:r>
              <a:rPr lang="es-ES" dirty="0" err="1"/>
              <a:t>Cartão</a:t>
            </a:r>
            <a:r>
              <a:rPr lang="es-ES" dirty="0"/>
              <a:t> </a:t>
            </a:r>
            <a:r>
              <a:rPr lang="es-ES" dirty="0" err="1"/>
              <a:t>ou</a:t>
            </a:r>
            <a:r>
              <a:rPr lang="es-ES" dirty="0"/>
              <a:t> </a:t>
            </a:r>
            <a:r>
              <a:rPr lang="es-ES" dirty="0" err="1"/>
              <a:t>Dinheiro</a:t>
            </a:r>
            <a:endParaRPr lang="es-ES" dirty="0"/>
          </a:p>
          <a:p>
            <a:endParaRPr lang="es-ES" dirty="0"/>
          </a:p>
        </p:txBody>
      </p:sp>
      <p:sp>
        <p:nvSpPr>
          <p:cNvPr id="13" name="Marcador de texto 12">
            <a:extLst>
              <a:ext uri="{FF2B5EF4-FFF2-40B4-BE49-F238E27FC236}">
                <a16:creationId xmlns="" xmlns:a16="http://schemas.microsoft.com/office/drawing/2014/main" id="{AF69EE16-3754-BE4B-8732-03820C059392}"/>
              </a:ext>
            </a:extLst>
          </p:cNvPr>
          <p:cNvSpPr>
            <a:spLocks noGrp="1"/>
          </p:cNvSpPr>
          <p:nvPr>
            <p:ph type="body" sz="quarter" idx="24"/>
          </p:nvPr>
        </p:nvSpPr>
        <p:spPr>
          <a:xfrm>
            <a:off x="8291099" y="2057415"/>
            <a:ext cx="3089562" cy="274225"/>
          </a:xfrm>
        </p:spPr>
        <p:txBody>
          <a:bodyPr/>
          <a:lstStyle/>
          <a:p>
            <a:r>
              <a:rPr lang="es-ES" dirty="0"/>
              <a:t>Igual </a:t>
            </a:r>
            <a:r>
              <a:rPr lang="es-ES" dirty="0" err="1"/>
              <a:t>ao</a:t>
            </a:r>
            <a:r>
              <a:rPr lang="es-ES" dirty="0"/>
              <a:t> </a:t>
            </a:r>
            <a:r>
              <a:rPr lang="es-ES" dirty="0" smtClean="0"/>
              <a:t>v0</a:t>
            </a:r>
            <a:r>
              <a:rPr lang="es-ES" dirty="0"/>
              <a:t>.</a:t>
            </a:r>
          </a:p>
          <a:p>
            <a:endParaRPr lang="es-ES" dirty="0"/>
          </a:p>
        </p:txBody>
      </p:sp>
      <p:sp>
        <p:nvSpPr>
          <p:cNvPr id="14" name="Marcador de texto 13">
            <a:extLst>
              <a:ext uri="{FF2B5EF4-FFF2-40B4-BE49-F238E27FC236}">
                <a16:creationId xmlns="" xmlns:a16="http://schemas.microsoft.com/office/drawing/2014/main" id="{69E0FEA0-0B89-1D4F-9E18-8C231508719A}"/>
              </a:ext>
            </a:extLst>
          </p:cNvPr>
          <p:cNvSpPr>
            <a:spLocks noGrp="1"/>
          </p:cNvSpPr>
          <p:nvPr>
            <p:ph type="body" sz="quarter" idx="25"/>
          </p:nvPr>
        </p:nvSpPr>
        <p:spPr>
          <a:xfrm>
            <a:off x="8291099" y="1485916"/>
            <a:ext cx="3089562" cy="267764"/>
          </a:xfrm>
        </p:spPr>
        <p:txBody>
          <a:bodyPr/>
          <a:lstStyle/>
          <a:p>
            <a:r>
              <a:rPr lang="es-ES" dirty="0" err="1"/>
              <a:t>Exibir</a:t>
            </a:r>
            <a:r>
              <a:rPr lang="es-ES" dirty="0"/>
              <a:t> </a:t>
            </a:r>
            <a:r>
              <a:rPr lang="es-ES" dirty="0" err="1"/>
              <a:t>Menu</a:t>
            </a:r>
            <a:r>
              <a:rPr lang="es-ES" dirty="0"/>
              <a:t> e Seleccionar Lanche</a:t>
            </a:r>
          </a:p>
        </p:txBody>
      </p:sp>
      <p:sp>
        <p:nvSpPr>
          <p:cNvPr id="15" name="Marcador de texto 14">
            <a:extLst>
              <a:ext uri="{FF2B5EF4-FFF2-40B4-BE49-F238E27FC236}">
                <a16:creationId xmlns="" xmlns:a16="http://schemas.microsoft.com/office/drawing/2014/main" id="{332800C2-9915-0A44-8051-95E9485C8435}"/>
              </a:ext>
            </a:extLst>
          </p:cNvPr>
          <p:cNvSpPr>
            <a:spLocks noGrp="1"/>
          </p:cNvSpPr>
          <p:nvPr>
            <p:ph type="body" sz="quarter" idx="26"/>
          </p:nvPr>
        </p:nvSpPr>
        <p:spPr/>
        <p:txBody>
          <a:bodyPr/>
          <a:lstStyle/>
          <a:p>
            <a:r>
              <a:rPr lang="es-ES" dirty="0" err="1"/>
              <a:t>Padrão</a:t>
            </a:r>
            <a:r>
              <a:rPr lang="es-ES" dirty="0"/>
              <a:t> </a:t>
            </a:r>
            <a:r>
              <a:rPr lang="es-ES" dirty="0" err="1"/>
              <a:t>só</a:t>
            </a:r>
            <a:r>
              <a:rPr lang="es-ES" dirty="0"/>
              <a:t> lanche, </a:t>
            </a:r>
            <a:r>
              <a:rPr lang="es-ES" dirty="0" err="1"/>
              <a:t>oferecer</a:t>
            </a:r>
            <a:r>
              <a:rPr lang="es-ES" dirty="0"/>
              <a:t> combo</a:t>
            </a:r>
          </a:p>
          <a:p>
            <a:endParaRPr lang="es-ES" dirty="0"/>
          </a:p>
        </p:txBody>
      </p:sp>
      <p:sp>
        <p:nvSpPr>
          <p:cNvPr id="16" name="Marcador de texto 15">
            <a:extLst>
              <a:ext uri="{FF2B5EF4-FFF2-40B4-BE49-F238E27FC236}">
                <a16:creationId xmlns="" xmlns:a16="http://schemas.microsoft.com/office/drawing/2014/main" id="{3E270DC3-DDC4-5149-B388-6BC1A3B6AE42}"/>
              </a:ext>
            </a:extLst>
          </p:cNvPr>
          <p:cNvSpPr>
            <a:spLocks noGrp="1"/>
          </p:cNvSpPr>
          <p:nvPr>
            <p:ph type="body" sz="quarter" idx="27"/>
          </p:nvPr>
        </p:nvSpPr>
        <p:spPr/>
        <p:txBody>
          <a:bodyPr/>
          <a:lstStyle/>
          <a:p>
            <a:r>
              <a:rPr lang="es-ES" dirty="0" err="1"/>
              <a:t>Quer</a:t>
            </a:r>
            <a:r>
              <a:rPr lang="es-ES" dirty="0"/>
              <a:t> Combo?</a:t>
            </a:r>
          </a:p>
        </p:txBody>
      </p:sp>
      <p:sp>
        <p:nvSpPr>
          <p:cNvPr id="17" name="Marcador de texto 16">
            <a:extLst>
              <a:ext uri="{FF2B5EF4-FFF2-40B4-BE49-F238E27FC236}">
                <a16:creationId xmlns="" xmlns:a16="http://schemas.microsoft.com/office/drawing/2014/main" id="{77903904-8FBC-774F-8999-CFD0128FD264}"/>
              </a:ext>
            </a:extLst>
          </p:cNvPr>
          <p:cNvSpPr>
            <a:spLocks noGrp="1"/>
          </p:cNvSpPr>
          <p:nvPr>
            <p:ph type="body" sz="quarter" idx="28"/>
          </p:nvPr>
        </p:nvSpPr>
        <p:spPr/>
        <p:txBody>
          <a:bodyPr/>
          <a:lstStyle/>
          <a:p>
            <a:r>
              <a:rPr lang="es-ES" dirty="0" err="1"/>
              <a:t>Padrão</a:t>
            </a:r>
            <a:r>
              <a:rPr lang="es-ES" dirty="0"/>
              <a:t> no </a:t>
            </a:r>
            <a:r>
              <a:rPr lang="es-ES" dirty="0" err="1"/>
              <a:t>cartão</a:t>
            </a:r>
            <a:r>
              <a:rPr lang="es-ES" dirty="0"/>
              <a:t>, pode optar pagar </a:t>
            </a:r>
            <a:r>
              <a:rPr lang="es-ES" dirty="0" err="1"/>
              <a:t>em</a:t>
            </a:r>
            <a:r>
              <a:rPr lang="es-ES" dirty="0"/>
              <a:t> </a:t>
            </a:r>
            <a:r>
              <a:rPr lang="es-ES" dirty="0" err="1"/>
              <a:t>dinheiro</a:t>
            </a:r>
            <a:r>
              <a:rPr lang="es-ES" dirty="0"/>
              <a:t>.</a:t>
            </a:r>
          </a:p>
        </p:txBody>
      </p:sp>
      <p:sp>
        <p:nvSpPr>
          <p:cNvPr id="18" name="Marcador de texto 17">
            <a:extLst>
              <a:ext uri="{FF2B5EF4-FFF2-40B4-BE49-F238E27FC236}">
                <a16:creationId xmlns="" xmlns:a16="http://schemas.microsoft.com/office/drawing/2014/main" id="{D7066685-CCBA-DB4E-8BE3-F495709FEB92}"/>
              </a:ext>
            </a:extLst>
          </p:cNvPr>
          <p:cNvSpPr>
            <a:spLocks noGrp="1"/>
          </p:cNvSpPr>
          <p:nvPr>
            <p:ph type="body" sz="quarter" idx="29"/>
          </p:nvPr>
        </p:nvSpPr>
        <p:spPr/>
        <p:txBody>
          <a:bodyPr/>
          <a:lstStyle/>
          <a:p>
            <a:r>
              <a:rPr lang="es-ES" dirty="0"/>
              <a:t>Pagar no </a:t>
            </a:r>
            <a:r>
              <a:rPr lang="es-ES" dirty="0" err="1"/>
              <a:t>Dinheiro</a:t>
            </a:r>
            <a:r>
              <a:rPr lang="es-ES" dirty="0"/>
              <a:t>?</a:t>
            </a:r>
          </a:p>
        </p:txBody>
      </p:sp>
      <p:sp>
        <p:nvSpPr>
          <p:cNvPr id="19" name="Marcador de texto 18">
            <a:extLst>
              <a:ext uri="{FF2B5EF4-FFF2-40B4-BE49-F238E27FC236}">
                <a16:creationId xmlns="" xmlns:a16="http://schemas.microsoft.com/office/drawing/2014/main" id="{12D737B9-B5A2-6644-8C95-BCE1AA049826}"/>
              </a:ext>
            </a:extLst>
          </p:cNvPr>
          <p:cNvSpPr>
            <a:spLocks noGrp="1"/>
          </p:cNvSpPr>
          <p:nvPr>
            <p:ph type="body" sz="quarter" idx="30"/>
          </p:nvPr>
        </p:nvSpPr>
        <p:spPr/>
        <p:txBody>
          <a:bodyPr/>
          <a:lstStyle/>
          <a:p>
            <a:r>
              <a:rPr lang="es-ES" dirty="0"/>
              <a:t>Calcula o total e </a:t>
            </a:r>
            <a:r>
              <a:rPr lang="es-ES" dirty="0" err="1"/>
              <a:t>enquanto</a:t>
            </a:r>
            <a:r>
              <a:rPr lang="es-ES" dirty="0"/>
              <a:t> é calculado </a:t>
            </a:r>
            <a:r>
              <a:rPr lang="es-ES" dirty="0" err="1"/>
              <a:t>exibe</a:t>
            </a:r>
            <a:r>
              <a:rPr lang="es-ES" dirty="0"/>
              <a:t> </a:t>
            </a:r>
            <a:r>
              <a:rPr lang="es-ES" dirty="0" err="1"/>
              <a:t>mensagens</a:t>
            </a:r>
            <a:r>
              <a:rPr lang="es-ES" dirty="0"/>
              <a:t> de aviso.</a:t>
            </a:r>
          </a:p>
        </p:txBody>
      </p:sp>
      <p:sp>
        <p:nvSpPr>
          <p:cNvPr id="20" name="Marcador de texto 19">
            <a:extLst>
              <a:ext uri="{FF2B5EF4-FFF2-40B4-BE49-F238E27FC236}">
                <a16:creationId xmlns="" xmlns:a16="http://schemas.microsoft.com/office/drawing/2014/main" id="{F3F6C9CD-AD59-2C40-97B9-CB2BE19132BF}"/>
              </a:ext>
            </a:extLst>
          </p:cNvPr>
          <p:cNvSpPr>
            <a:spLocks noGrp="1"/>
          </p:cNvSpPr>
          <p:nvPr>
            <p:ph type="body" sz="quarter" idx="31"/>
          </p:nvPr>
        </p:nvSpPr>
        <p:spPr/>
        <p:txBody>
          <a:bodyPr/>
          <a:lstStyle/>
          <a:p>
            <a:r>
              <a:rPr lang="es-ES" dirty="0"/>
              <a:t>Calcular Total</a:t>
            </a:r>
          </a:p>
        </p:txBody>
      </p:sp>
      <p:sp>
        <p:nvSpPr>
          <p:cNvPr id="5" name="Marcador de número de diapositiva 4">
            <a:extLst>
              <a:ext uri="{FF2B5EF4-FFF2-40B4-BE49-F238E27FC236}">
                <a16:creationId xmlns="" xmlns:a16="http://schemas.microsoft.com/office/drawing/2014/main" id="{ABE3E1D9-4A86-5A48-AAB5-BF631DC6A976}"/>
              </a:ext>
            </a:extLst>
          </p:cNvPr>
          <p:cNvSpPr>
            <a:spLocks noGrp="1"/>
          </p:cNvSpPr>
          <p:nvPr>
            <p:ph type="sldNum" sz="quarter" idx="4294967295"/>
          </p:nvPr>
        </p:nvSpPr>
        <p:spPr>
          <a:xfrm>
            <a:off x="11527200" y="6522858"/>
            <a:ext cx="598170" cy="365125"/>
          </a:xfrm>
          <a:prstGeom prst="rect">
            <a:avLst/>
          </a:prstGeom>
        </p:spPr>
        <p:txBody>
          <a:bodyPr/>
          <a:lstStyle/>
          <a:p>
            <a:fld id="{122868C0-15F9-6446-8284-6EA5930D29A1}" type="slidenum">
              <a:rPr lang="es-ES" smtClean="0"/>
              <a:pPr/>
              <a:t>16</a:t>
            </a:fld>
            <a:endParaRPr lang="es-ES" dirty="0"/>
          </a:p>
        </p:txBody>
      </p:sp>
      <p:sp>
        <p:nvSpPr>
          <p:cNvPr id="23" name="Marcador de texto 11">
            <a:extLst>
              <a:ext uri="{FF2B5EF4-FFF2-40B4-BE49-F238E27FC236}">
                <a16:creationId xmlns="" xmlns:a16="http://schemas.microsoft.com/office/drawing/2014/main" id="{899D4BDA-4741-414D-8F6C-822D82B4BB60}"/>
              </a:ext>
            </a:extLst>
          </p:cNvPr>
          <p:cNvSpPr txBox="1">
            <a:spLocks/>
          </p:cNvSpPr>
          <p:nvPr/>
        </p:nvSpPr>
        <p:spPr>
          <a:xfrm>
            <a:off x="8291099" y="5720578"/>
            <a:ext cx="3381841" cy="2873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s-ES" sz="1800" b="1" kern="1200" dirty="0">
                <a:solidFill>
                  <a:srgbClr val="50505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Exibir Pedido e o Total</a:t>
            </a:r>
          </a:p>
        </p:txBody>
      </p:sp>
      <p:sp>
        <p:nvSpPr>
          <p:cNvPr id="24" name="Marcador de texto 10">
            <a:extLst>
              <a:ext uri="{FF2B5EF4-FFF2-40B4-BE49-F238E27FC236}">
                <a16:creationId xmlns="" xmlns:a16="http://schemas.microsoft.com/office/drawing/2014/main" id="{74C7D091-81D3-3449-BACD-B7B92329100E}"/>
              </a:ext>
            </a:extLst>
          </p:cNvPr>
          <p:cNvSpPr txBox="1">
            <a:spLocks/>
          </p:cNvSpPr>
          <p:nvPr/>
        </p:nvSpPr>
        <p:spPr>
          <a:xfrm>
            <a:off x="8294599" y="6074984"/>
            <a:ext cx="3089562" cy="40635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rgbClr val="5050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err="1"/>
              <a:t>Exibir</a:t>
            </a:r>
            <a:r>
              <a:rPr lang="es-ES" dirty="0"/>
              <a:t> o pedido </a:t>
            </a:r>
            <a:r>
              <a:rPr lang="es-ES" dirty="0" err="1"/>
              <a:t>com</a:t>
            </a:r>
            <a:r>
              <a:rPr lang="es-ES" dirty="0"/>
              <a:t> o valor total da compra.</a:t>
            </a:r>
          </a:p>
        </p:txBody>
      </p:sp>
      <p:sp>
        <p:nvSpPr>
          <p:cNvPr id="25" name="Marcador de texto 2">
            <a:extLst>
              <a:ext uri="{FF2B5EF4-FFF2-40B4-BE49-F238E27FC236}">
                <a16:creationId xmlns="" xmlns:a16="http://schemas.microsoft.com/office/drawing/2014/main" id="{67204E1B-0030-A24A-9E36-99DC5FA3501F}"/>
              </a:ext>
            </a:extLst>
          </p:cNvPr>
          <p:cNvSpPr txBox="1">
            <a:spLocks/>
          </p:cNvSpPr>
          <p:nvPr/>
        </p:nvSpPr>
        <p:spPr>
          <a:xfrm>
            <a:off x="8291099" y="1079560"/>
            <a:ext cx="3680066" cy="4063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600" kern="1200" dirty="0">
                <a:solidFill>
                  <a:schemeClr val="bg1">
                    <a:lumMod val="6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Pedidos Lanchonete v1</a:t>
            </a:r>
          </a:p>
        </p:txBody>
      </p:sp>
      <p:sp>
        <p:nvSpPr>
          <p:cNvPr id="26" name="Marcador de texto 11">
            <a:extLst>
              <a:ext uri="{FF2B5EF4-FFF2-40B4-BE49-F238E27FC236}">
                <a16:creationId xmlns="" xmlns:a16="http://schemas.microsoft.com/office/drawing/2014/main" id="{899D4BDA-4741-414D-8F6C-822D82B4BB60}"/>
              </a:ext>
            </a:extLst>
          </p:cNvPr>
          <p:cNvSpPr txBox="1">
            <a:spLocks/>
          </p:cNvSpPr>
          <p:nvPr/>
        </p:nvSpPr>
        <p:spPr>
          <a:xfrm>
            <a:off x="296538" y="5786464"/>
            <a:ext cx="3381841" cy="2873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s-ES" sz="1800" b="1" kern="1200" dirty="0">
                <a:solidFill>
                  <a:srgbClr val="50505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Exibir Pedido e o Total</a:t>
            </a:r>
          </a:p>
        </p:txBody>
      </p:sp>
      <p:sp>
        <p:nvSpPr>
          <p:cNvPr id="27" name="Marcador de texto 10">
            <a:extLst>
              <a:ext uri="{FF2B5EF4-FFF2-40B4-BE49-F238E27FC236}">
                <a16:creationId xmlns="" xmlns:a16="http://schemas.microsoft.com/office/drawing/2014/main" id="{74C7D091-81D3-3449-BACD-B7B92329100E}"/>
              </a:ext>
            </a:extLst>
          </p:cNvPr>
          <p:cNvSpPr txBox="1">
            <a:spLocks/>
          </p:cNvSpPr>
          <p:nvPr/>
        </p:nvSpPr>
        <p:spPr>
          <a:xfrm>
            <a:off x="296556" y="6116144"/>
            <a:ext cx="3089562" cy="40635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rgbClr val="5050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Calcular total e </a:t>
            </a:r>
            <a:r>
              <a:rPr lang="es-ES" dirty="0" err="1"/>
              <a:t>exibir</a:t>
            </a:r>
            <a:r>
              <a:rPr lang="es-ES" dirty="0"/>
              <a:t> o pedido </a:t>
            </a:r>
            <a:r>
              <a:rPr lang="es-ES" dirty="0" err="1"/>
              <a:t>com</a:t>
            </a:r>
            <a:r>
              <a:rPr lang="es-ES" dirty="0"/>
              <a:t> o valor total da compra.</a:t>
            </a:r>
          </a:p>
        </p:txBody>
      </p:sp>
    </p:spTree>
    <p:extLst>
      <p:ext uri="{BB962C8B-B14F-4D97-AF65-F5344CB8AC3E}">
        <p14:creationId xmlns:p14="http://schemas.microsoft.com/office/powerpoint/2010/main" val="4075084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ço Reservado para Imagem 10"/>
          <p:cNvPicPr preferRelativeResize="0">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464234" y="1210733"/>
            <a:ext cx="2971800" cy="5010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Espaço Reservado para Número de Slide 1"/>
          <p:cNvSpPr>
            <a:spLocks noGrp="1"/>
          </p:cNvSpPr>
          <p:nvPr>
            <p:ph type="sldNum" sz="quarter" idx="4294967295"/>
          </p:nvPr>
        </p:nvSpPr>
        <p:spPr>
          <a:xfrm>
            <a:off x="11593513" y="6523038"/>
            <a:ext cx="598487" cy="365125"/>
          </a:xfrm>
          <a:prstGeom prst="rect">
            <a:avLst/>
          </a:prstGeom>
        </p:spPr>
        <p:txBody>
          <a:bodyPr/>
          <a:lstStyle/>
          <a:p>
            <a:fld id="{122868C0-15F9-6446-8284-6EA5930D29A1}" type="slidenum">
              <a:rPr lang="es-ES" smtClean="0"/>
              <a:pPr/>
              <a:t>17</a:t>
            </a:fld>
            <a:endParaRPr lang="es-ES" dirty="0"/>
          </a:p>
        </p:txBody>
      </p:sp>
      <p:sp>
        <p:nvSpPr>
          <p:cNvPr id="8" name="Marcador de texto 2">
            <a:extLst>
              <a:ext uri="{FF2B5EF4-FFF2-40B4-BE49-F238E27FC236}">
                <a16:creationId xmlns="" xmlns:a16="http://schemas.microsoft.com/office/drawing/2014/main" id="{BE06C0CB-5FE7-48AE-8359-200E375086B6}"/>
              </a:ext>
            </a:extLst>
          </p:cNvPr>
          <p:cNvSpPr txBox="1">
            <a:spLocks/>
          </p:cNvSpPr>
          <p:nvPr/>
        </p:nvSpPr>
        <p:spPr>
          <a:xfrm>
            <a:off x="309706" y="296863"/>
            <a:ext cx="5568950" cy="287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mtClean="0"/>
              <a:t>Fluxograma do Programa</a:t>
            </a:r>
            <a:endParaRPr lang="es-ES" dirty="0"/>
          </a:p>
        </p:txBody>
      </p:sp>
      <p:sp>
        <p:nvSpPr>
          <p:cNvPr id="9" name="Marcador de texto 3">
            <a:extLst>
              <a:ext uri="{FF2B5EF4-FFF2-40B4-BE49-F238E27FC236}">
                <a16:creationId xmlns="" xmlns:a16="http://schemas.microsoft.com/office/drawing/2014/main" id="{376870F2-2857-4AC6-BC8A-C736A287772D}"/>
              </a:ext>
            </a:extLst>
          </p:cNvPr>
          <p:cNvSpPr txBox="1">
            <a:spLocks/>
          </p:cNvSpPr>
          <p:nvPr/>
        </p:nvSpPr>
        <p:spPr>
          <a:xfrm>
            <a:off x="309706" y="803811"/>
            <a:ext cx="6767513" cy="4064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600" kern="1200" dirty="0">
                <a:solidFill>
                  <a:schemeClr val="bg1">
                    <a:lumMod val="6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bg1"/>
                </a:solidFill>
              </a:rPr>
              <a:t>Pedidos </a:t>
            </a:r>
            <a:r>
              <a:rPr lang="es-ES" dirty="0" err="1">
                <a:solidFill>
                  <a:schemeClr val="bg1"/>
                </a:solidFill>
              </a:rPr>
              <a:t>Lanchonete</a:t>
            </a:r>
            <a:r>
              <a:rPr lang="es-ES" dirty="0">
                <a:solidFill>
                  <a:schemeClr val="bg1"/>
                </a:solidFill>
              </a:rPr>
              <a:t> v0</a:t>
            </a:r>
          </a:p>
        </p:txBody>
      </p:sp>
      <p:sp>
        <p:nvSpPr>
          <p:cNvPr id="10" name="Marcador de texto 3">
            <a:extLst>
              <a:ext uri="{FF2B5EF4-FFF2-40B4-BE49-F238E27FC236}">
                <a16:creationId xmlns="" xmlns:a16="http://schemas.microsoft.com/office/drawing/2014/main" id="{32C3AE54-D27E-4695-B719-C08D23301556}"/>
              </a:ext>
            </a:extLst>
          </p:cNvPr>
          <p:cNvSpPr txBox="1">
            <a:spLocks/>
          </p:cNvSpPr>
          <p:nvPr/>
        </p:nvSpPr>
        <p:spPr>
          <a:xfrm>
            <a:off x="6141723" y="804333"/>
            <a:ext cx="6767513" cy="4064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600" kern="1200" dirty="0" smtClean="0">
                <a:solidFill>
                  <a:schemeClr val="bg1">
                    <a:lumMod val="6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600" kern="1200" dirty="0">
                <a:solidFill>
                  <a:schemeClr val="bg1">
                    <a:lumMod val="6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Pedidos Lanchonete v1</a:t>
            </a:r>
          </a:p>
        </p:txBody>
      </p:sp>
      <p:pic>
        <p:nvPicPr>
          <p:cNvPr id="13" name="Imagem 12">
            <a:extLst>
              <a:ext uri="{FF2B5EF4-FFF2-40B4-BE49-F238E27FC236}">
                <a16:creationId xmlns="" xmlns:a16="http://schemas.microsoft.com/office/drawing/2014/main" id="{EB687C9B-BA57-414B-886A-912D00B16BBD}"/>
              </a:ext>
            </a:extLst>
          </p:cNvPr>
          <p:cNvPicPr>
            <a:picLocks noChangeAspect="1"/>
          </p:cNvPicPr>
          <p:nvPr/>
        </p:nvPicPr>
        <p:blipFill rotWithShape="1">
          <a:blip r:embed="rId3"/>
          <a:srcRect l="28426" t="20835" r="29181" b="15374"/>
          <a:stretch/>
        </p:blipFill>
        <p:spPr>
          <a:xfrm>
            <a:off x="6141723" y="1616611"/>
            <a:ext cx="5281417" cy="4468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62227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 xmlns:a16="http://schemas.microsoft.com/office/drawing/2014/main" id="{6C21F489-502B-6E47-B6BD-AB360C1292F3}"/>
              </a:ext>
            </a:extLst>
          </p:cNvPr>
          <p:cNvSpPr>
            <a:spLocks noGrp="1"/>
          </p:cNvSpPr>
          <p:nvPr>
            <p:ph type="body" sz="quarter" idx="13"/>
          </p:nvPr>
        </p:nvSpPr>
        <p:spPr/>
        <p:txBody>
          <a:bodyPr/>
          <a:lstStyle/>
          <a:p>
            <a:r>
              <a:rPr lang="es-ES" dirty="0"/>
              <a:t>Resumo</a:t>
            </a:r>
          </a:p>
          <a:p>
            <a:endParaRPr lang="es-ES" dirty="0"/>
          </a:p>
          <a:p>
            <a:endParaRPr lang="es-ES" dirty="0"/>
          </a:p>
          <a:p>
            <a:endParaRPr lang="es-ES" dirty="0"/>
          </a:p>
          <a:p>
            <a:endParaRPr lang="es-ES" dirty="0"/>
          </a:p>
        </p:txBody>
      </p:sp>
      <p:sp>
        <p:nvSpPr>
          <p:cNvPr id="3" name="Marcador de texto 2">
            <a:extLst>
              <a:ext uri="{FF2B5EF4-FFF2-40B4-BE49-F238E27FC236}">
                <a16:creationId xmlns="" xmlns:a16="http://schemas.microsoft.com/office/drawing/2014/main" id="{6D3FCAEA-FBD5-314B-8D85-2A52C044E1AB}"/>
              </a:ext>
            </a:extLst>
          </p:cNvPr>
          <p:cNvSpPr>
            <a:spLocks noGrp="1"/>
          </p:cNvSpPr>
          <p:nvPr>
            <p:ph type="body" sz="quarter" idx="16"/>
          </p:nvPr>
        </p:nvSpPr>
        <p:spPr/>
        <p:txBody>
          <a:bodyPr/>
          <a:lstStyle/>
          <a:p>
            <a:pPr>
              <a:lnSpc>
                <a:spcPct val="100000"/>
              </a:lnSpc>
            </a:pPr>
            <a:r>
              <a:rPr lang="es-ES" dirty="0"/>
              <a:t>Lógica de </a:t>
            </a:r>
            <a:r>
              <a:rPr lang="es-ES" dirty="0" err="1"/>
              <a:t>programação</a:t>
            </a:r>
            <a:r>
              <a:rPr lang="es-ES" dirty="0"/>
              <a:t> é </a:t>
            </a:r>
            <a:r>
              <a:rPr lang="es-ES" dirty="0" err="1"/>
              <a:t>uma</a:t>
            </a:r>
            <a:r>
              <a:rPr lang="es-ES" dirty="0"/>
              <a:t> forma de organizar as </a:t>
            </a:r>
            <a:r>
              <a:rPr lang="es-ES" dirty="0" err="1"/>
              <a:t>idéias</a:t>
            </a:r>
            <a:r>
              <a:rPr lang="es-ES" dirty="0"/>
              <a:t> para criar </a:t>
            </a:r>
            <a:r>
              <a:rPr lang="es-ES" dirty="0" err="1"/>
              <a:t>um</a:t>
            </a:r>
            <a:r>
              <a:rPr lang="es-ES" dirty="0"/>
              <a:t> </a:t>
            </a:r>
            <a:r>
              <a:rPr lang="es-ES" dirty="0" err="1"/>
              <a:t>passo</a:t>
            </a:r>
            <a:r>
              <a:rPr lang="es-ES" dirty="0"/>
              <a:t> à </a:t>
            </a:r>
            <a:r>
              <a:rPr lang="es-ES" dirty="0" err="1"/>
              <a:t>passo</a:t>
            </a:r>
            <a:r>
              <a:rPr lang="es-ES" dirty="0"/>
              <a:t> que o computador </a:t>
            </a:r>
            <a:r>
              <a:rPr lang="es-ES" dirty="0" err="1"/>
              <a:t>possa</a:t>
            </a:r>
            <a:r>
              <a:rPr lang="es-ES" dirty="0"/>
              <a:t> </a:t>
            </a:r>
            <a:r>
              <a:rPr lang="es-ES" dirty="0" err="1"/>
              <a:t>executar</a:t>
            </a:r>
            <a:r>
              <a:rPr lang="es-ES" dirty="0"/>
              <a:t>.</a:t>
            </a:r>
          </a:p>
        </p:txBody>
      </p:sp>
      <p:sp>
        <p:nvSpPr>
          <p:cNvPr id="4" name="Marcador de texto 3">
            <a:extLst>
              <a:ext uri="{FF2B5EF4-FFF2-40B4-BE49-F238E27FC236}">
                <a16:creationId xmlns="" xmlns:a16="http://schemas.microsoft.com/office/drawing/2014/main" id="{CE33CCA2-958C-FB45-A224-75A3971462A7}"/>
              </a:ext>
            </a:extLst>
          </p:cNvPr>
          <p:cNvSpPr>
            <a:spLocks noGrp="1"/>
          </p:cNvSpPr>
          <p:nvPr>
            <p:ph type="body" sz="quarter" idx="17"/>
          </p:nvPr>
        </p:nvSpPr>
        <p:spPr/>
        <p:txBody>
          <a:bodyPr/>
          <a:lstStyle/>
          <a:p>
            <a:r>
              <a:rPr lang="es-ES" dirty="0"/>
              <a:t>Lógica de </a:t>
            </a:r>
            <a:r>
              <a:rPr lang="es-ES" dirty="0" err="1"/>
              <a:t>Programação</a:t>
            </a:r>
            <a:endParaRPr lang="es-ES" dirty="0"/>
          </a:p>
          <a:p>
            <a:endParaRPr lang="es-ES" dirty="0"/>
          </a:p>
          <a:p>
            <a:endParaRPr lang="es-ES" dirty="0"/>
          </a:p>
          <a:p>
            <a:endParaRPr lang="es-ES" dirty="0"/>
          </a:p>
        </p:txBody>
      </p:sp>
      <p:sp>
        <p:nvSpPr>
          <p:cNvPr id="5" name="Marcador de texto 4">
            <a:extLst>
              <a:ext uri="{FF2B5EF4-FFF2-40B4-BE49-F238E27FC236}">
                <a16:creationId xmlns="" xmlns:a16="http://schemas.microsoft.com/office/drawing/2014/main" id="{D2E14677-A60C-2844-A315-26BC4A4F4723}"/>
              </a:ext>
            </a:extLst>
          </p:cNvPr>
          <p:cNvSpPr>
            <a:spLocks noGrp="1"/>
          </p:cNvSpPr>
          <p:nvPr>
            <p:ph type="body" sz="quarter" idx="18"/>
          </p:nvPr>
        </p:nvSpPr>
        <p:spPr>
          <a:xfrm>
            <a:off x="8530244" y="2269263"/>
            <a:ext cx="3215287" cy="1228312"/>
          </a:xfrm>
        </p:spPr>
        <p:txBody>
          <a:bodyPr/>
          <a:lstStyle/>
          <a:p>
            <a:pPr>
              <a:lnSpc>
                <a:spcPct val="100000"/>
              </a:lnSpc>
            </a:pPr>
            <a:r>
              <a:rPr lang="es-ES" dirty="0"/>
              <a:t>É </a:t>
            </a:r>
            <a:r>
              <a:rPr lang="es-ES" dirty="0" err="1"/>
              <a:t>uma</a:t>
            </a:r>
            <a:r>
              <a:rPr lang="es-ES" dirty="0"/>
              <a:t> das </a:t>
            </a:r>
            <a:r>
              <a:rPr lang="es-ES" dirty="0" err="1"/>
              <a:t>muitas</a:t>
            </a:r>
            <a:r>
              <a:rPr lang="es-ES" dirty="0"/>
              <a:t> </a:t>
            </a:r>
            <a:r>
              <a:rPr lang="es-ES" dirty="0" err="1"/>
              <a:t>linguagens</a:t>
            </a:r>
            <a:r>
              <a:rPr lang="es-ES" dirty="0"/>
              <a:t> de </a:t>
            </a:r>
            <a:r>
              <a:rPr lang="es-ES" dirty="0" err="1"/>
              <a:t>programação</a:t>
            </a:r>
            <a:r>
              <a:rPr lang="es-ES" dirty="0"/>
              <a:t> existentes, no </a:t>
            </a:r>
            <a:r>
              <a:rPr lang="es-ES" dirty="0" err="1"/>
              <a:t>core</a:t>
            </a:r>
            <a:r>
              <a:rPr lang="es-ES" dirty="0"/>
              <a:t> a </a:t>
            </a:r>
            <a:r>
              <a:rPr lang="es-ES" dirty="0" err="1"/>
              <a:t>maioria</a:t>
            </a:r>
            <a:r>
              <a:rPr lang="es-ES" dirty="0"/>
              <a:t> das </a:t>
            </a:r>
            <a:r>
              <a:rPr lang="es-ES" dirty="0" err="1"/>
              <a:t>liguagens</a:t>
            </a:r>
            <a:r>
              <a:rPr lang="es-ES" dirty="0"/>
              <a:t> </a:t>
            </a:r>
            <a:r>
              <a:rPr lang="es-ES" dirty="0" err="1"/>
              <a:t>trabalha</a:t>
            </a:r>
            <a:r>
              <a:rPr lang="es-ES" dirty="0"/>
              <a:t> </a:t>
            </a:r>
            <a:r>
              <a:rPr lang="es-ES" dirty="0" err="1"/>
              <a:t>com</a:t>
            </a:r>
            <a:r>
              <a:rPr lang="es-ES" dirty="0"/>
              <a:t> os </a:t>
            </a:r>
            <a:r>
              <a:rPr lang="es-ES" dirty="0" err="1"/>
              <a:t>mesmos</a:t>
            </a:r>
            <a:r>
              <a:rPr lang="es-ES" dirty="0"/>
              <a:t> </a:t>
            </a:r>
            <a:r>
              <a:rPr lang="es-ES" dirty="0" err="1"/>
              <a:t>conceitos</a:t>
            </a:r>
            <a:r>
              <a:rPr lang="es-ES" dirty="0"/>
              <a:t> </a:t>
            </a:r>
            <a:r>
              <a:rPr lang="es-ES" dirty="0" err="1"/>
              <a:t>com</a:t>
            </a:r>
            <a:r>
              <a:rPr lang="es-ES" dirty="0"/>
              <a:t> </a:t>
            </a:r>
            <a:r>
              <a:rPr lang="es-ES" b="1" dirty="0"/>
              <a:t>Operadores Matemáticos </a:t>
            </a:r>
            <a:r>
              <a:rPr lang="es-ES" dirty="0"/>
              <a:t>e </a:t>
            </a:r>
            <a:r>
              <a:rPr lang="es-ES" b="1" dirty="0"/>
              <a:t>Lógicos</a:t>
            </a:r>
            <a:r>
              <a:rPr lang="es-ES" dirty="0"/>
              <a:t> </a:t>
            </a:r>
            <a:r>
              <a:rPr lang="es-ES" b="1" dirty="0"/>
              <a:t>Tipos de dados</a:t>
            </a:r>
            <a:r>
              <a:rPr lang="es-ES" dirty="0"/>
              <a:t>, </a:t>
            </a:r>
            <a:r>
              <a:rPr lang="es-ES" b="1" dirty="0" err="1"/>
              <a:t>Condicionais</a:t>
            </a:r>
            <a:r>
              <a:rPr lang="es-ES" b="1" dirty="0"/>
              <a:t> </a:t>
            </a:r>
            <a:r>
              <a:rPr lang="es-ES" dirty="0"/>
              <a:t>e </a:t>
            </a:r>
            <a:r>
              <a:rPr lang="es-ES" b="1" dirty="0" err="1"/>
              <a:t>Repetições</a:t>
            </a:r>
            <a:endParaRPr lang="es-ES" b="1" dirty="0"/>
          </a:p>
          <a:p>
            <a:pPr>
              <a:lnSpc>
                <a:spcPct val="100000"/>
              </a:lnSpc>
            </a:pPr>
            <a:endParaRPr lang="es-ES" dirty="0"/>
          </a:p>
        </p:txBody>
      </p:sp>
      <p:sp>
        <p:nvSpPr>
          <p:cNvPr id="6" name="Marcador de texto 5">
            <a:extLst>
              <a:ext uri="{FF2B5EF4-FFF2-40B4-BE49-F238E27FC236}">
                <a16:creationId xmlns="" xmlns:a16="http://schemas.microsoft.com/office/drawing/2014/main" id="{D299C12A-D192-2948-8257-8B240E9A3723}"/>
              </a:ext>
            </a:extLst>
          </p:cNvPr>
          <p:cNvSpPr>
            <a:spLocks noGrp="1"/>
          </p:cNvSpPr>
          <p:nvPr>
            <p:ph type="body" sz="quarter" idx="19"/>
          </p:nvPr>
        </p:nvSpPr>
        <p:spPr>
          <a:xfrm>
            <a:off x="8530244" y="1819001"/>
            <a:ext cx="2910301" cy="287337"/>
          </a:xfrm>
        </p:spPr>
        <p:txBody>
          <a:bodyPr/>
          <a:lstStyle/>
          <a:p>
            <a:r>
              <a:rPr lang="es-ES" dirty="0" err="1"/>
              <a:t>Javascript</a:t>
            </a:r>
            <a:endParaRPr lang="es-ES" dirty="0"/>
          </a:p>
        </p:txBody>
      </p:sp>
      <p:sp>
        <p:nvSpPr>
          <p:cNvPr id="7" name="Marcador de texto 6">
            <a:extLst>
              <a:ext uri="{FF2B5EF4-FFF2-40B4-BE49-F238E27FC236}">
                <a16:creationId xmlns="" xmlns:a16="http://schemas.microsoft.com/office/drawing/2014/main" id="{C7938DF9-6E53-D248-B94A-DA7FB310CBF3}"/>
              </a:ext>
            </a:extLst>
          </p:cNvPr>
          <p:cNvSpPr>
            <a:spLocks noGrp="1"/>
          </p:cNvSpPr>
          <p:nvPr>
            <p:ph type="body" sz="quarter" idx="20"/>
          </p:nvPr>
        </p:nvSpPr>
        <p:spPr/>
        <p:txBody>
          <a:bodyPr/>
          <a:lstStyle/>
          <a:p>
            <a:pPr>
              <a:lnSpc>
                <a:spcPct val="100000"/>
              </a:lnSpc>
            </a:pPr>
            <a:r>
              <a:rPr lang="es-ES" dirty="0" err="1"/>
              <a:t>Fluxos</a:t>
            </a:r>
            <a:r>
              <a:rPr lang="es-ES" dirty="0"/>
              <a:t> </a:t>
            </a:r>
            <a:r>
              <a:rPr lang="es-ES" dirty="0" err="1"/>
              <a:t>são</a:t>
            </a:r>
            <a:r>
              <a:rPr lang="es-ES" dirty="0"/>
              <a:t> </a:t>
            </a:r>
            <a:r>
              <a:rPr lang="es-ES" dirty="0" err="1"/>
              <a:t>informações</a:t>
            </a:r>
            <a:r>
              <a:rPr lang="es-ES" dirty="0"/>
              <a:t> para organizar as </a:t>
            </a:r>
            <a:r>
              <a:rPr lang="es-ES" dirty="0" err="1"/>
              <a:t>idéias</a:t>
            </a:r>
            <a:r>
              <a:rPr lang="es-ES" dirty="0"/>
              <a:t> antes de programar. </a:t>
            </a:r>
            <a:r>
              <a:rPr lang="es-ES" dirty="0" err="1"/>
              <a:t>Fluxogramas</a:t>
            </a:r>
            <a:r>
              <a:rPr lang="es-ES" dirty="0"/>
              <a:t> </a:t>
            </a:r>
            <a:r>
              <a:rPr lang="es-ES" dirty="0" err="1"/>
              <a:t>são</a:t>
            </a:r>
            <a:r>
              <a:rPr lang="es-ES" dirty="0"/>
              <a:t> </a:t>
            </a:r>
            <a:r>
              <a:rPr lang="es-ES" dirty="0" err="1"/>
              <a:t>uma</a:t>
            </a:r>
            <a:r>
              <a:rPr lang="es-ES" dirty="0"/>
              <a:t> forma de mostrar gráficamente os </a:t>
            </a:r>
            <a:r>
              <a:rPr lang="es-ES" dirty="0" err="1"/>
              <a:t>fluxos</a:t>
            </a:r>
            <a:r>
              <a:rPr lang="es-ES" dirty="0"/>
              <a:t> de </a:t>
            </a:r>
            <a:r>
              <a:rPr lang="es-ES" dirty="0" err="1"/>
              <a:t>um</a:t>
            </a:r>
            <a:r>
              <a:rPr lang="es-ES" dirty="0"/>
              <a:t> programa/</a:t>
            </a:r>
            <a:r>
              <a:rPr lang="es-ES" dirty="0" err="1"/>
              <a:t>funcionalidade</a:t>
            </a:r>
            <a:endParaRPr lang="es-ES" dirty="0"/>
          </a:p>
          <a:p>
            <a:endParaRPr lang="es-ES" dirty="0"/>
          </a:p>
        </p:txBody>
      </p:sp>
      <p:sp>
        <p:nvSpPr>
          <p:cNvPr id="8" name="Marcador de texto 7">
            <a:extLst>
              <a:ext uri="{FF2B5EF4-FFF2-40B4-BE49-F238E27FC236}">
                <a16:creationId xmlns="" xmlns:a16="http://schemas.microsoft.com/office/drawing/2014/main" id="{6E458003-6F96-2040-982E-244706AA7CFA}"/>
              </a:ext>
            </a:extLst>
          </p:cNvPr>
          <p:cNvSpPr>
            <a:spLocks noGrp="1"/>
          </p:cNvSpPr>
          <p:nvPr>
            <p:ph type="body" sz="quarter" idx="21"/>
          </p:nvPr>
        </p:nvSpPr>
        <p:spPr/>
        <p:txBody>
          <a:bodyPr/>
          <a:lstStyle/>
          <a:p>
            <a:r>
              <a:rPr lang="es-ES" dirty="0" err="1"/>
              <a:t>Fluxos</a:t>
            </a:r>
            <a:r>
              <a:rPr lang="es-ES" dirty="0"/>
              <a:t> e </a:t>
            </a:r>
            <a:r>
              <a:rPr lang="es-ES" dirty="0" err="1"/>
              <a:t>Fluxogramas</a:t>
            </a:r>
            <a:endParaRPr lang="es-ES" dirty="0"/>
          </a:p>
          <a:p>
            <a:endParaRPr lang="es-ES" dirty="0"/>
          </a:p>
        </p:txBody>
      </p:sp>
      <p:sp>
        <p:nvSpPr>
          <p:cNvPr id="9" name="Marcador de texto 8">
            <a:extLst>
              <a:ext uri="{FF2B5EF4-FFF2-40B4-BE49-F238E27FC236}">
                <a16:creationId xmlns="" xmlns:a16="http://schemas.microsoft.com/office/drawing/2014/main" id="{377DE89D-51D8-F746-9CAC-20090858C192}"/>
              </a:ext>
            </a:extLst>
          </p:cNvPr>
          <p:cNvSpPr>
            <a:spLocks noGrp="1"/>
          </p:cNvSpPr>
          <p:nvPr>
            <p:ph type="body" sz="quarter" idx="15"/>
          </p:nvPr>
        </p:nvSpPr>
        <p:spPr>
          <a:xfrm>
            <a:off x="300038" y="3847603"/>
            <a:ext cx="3089562" cy="1479587"/>
          </a:xfrm>
        </p:spPr>
        <p:txBody>
          <a:bodyPr/>
          <a:lstStyle/>
          <a:p>
            <a:pPr>
              <a:lnSpc>
                <a:spcPct val="100000"/>
              </a:lnSpc>
            </a:pPr>
            <a:r>
              <a:rPr lang="es-ES" dirty="0"/>
              <a:t>No </a:t>
            </a:r>
            <a:r>
              <a:rPr lang="es-ES" dirty="0" err="1"/>
              <a:t>geral</a:t>
            </a:r>
            <a:r>
              <a:rPr lang="es-ES" dirty="0"/>
              <a:t> a lógica de </a:t>
            </a:r>
            <a:r>
              <a:rPr lang="es-ES" dirty="0" err="1"/>
              <a:t>programação</a:t>
            </a:r>
            <a:r>
              <a:rPr lang="es-ES" dirty="0"/>
              <a:t> é </a:t>
            </a:r>
            <a:r>
              <a:rPr lang="es-ES" dirty="0" err="1"/>
              <a:t>muito</a:t>
            </a:r>
            <a:r>
              <a:rPr lang="es-ES" dirty="0"/>
              <a:t> importante para conseguir </a:t>
            </a:r>
            <a:r>
              <a:rPr lang="es-ES" dirty="0" err="1"/>
              <a:t>fazer</a:t>
            </a:r>
            <a:r>
              <a:rPr lang="es-ES" dirty="0"/>
              <a:t> </a:t>
            </a:r>
            <a:r>
              <a:rPr lang="es-ES" dirty="0" err="1"/>
              <a:t>um</a:t>
            </a:r>
            <a:r>
              <a:rPr lang="es-ES" dirty="0"/>
              <a:t> </a:t>
            </a:r>
            <a:r>
              <a:rPr lang="es-ES" dirty="0" err="1"/>
              <a:t>bom</a:t>
            </a:r>
            <a:r>
              <a:rPr lang="es-ES" dirty="0"/>
              <a:t> programa, </a:t>
            </a:r>
            <a:r>
              <a:rPr lang="es-ES" dirty="0" err="1"/>
              <a:t>pois</a:t>
            </a:r>
            <a:r>
              <a:rPr lang="es-ES" dirty="0"/>
              <a:t> se </a:t>
            </a:r>
            <a:r>
              <a:rPr lang="es-ES" dirty="0" err="1"/>
              <a:t>você</a:t>
            </a:r>
            <a:r>
              <a:rPr lang="es-ES" dirty="0"/>
              <a:t> </a:t>
            </a:r>
            <a:r>
              <a:rPr lang="es-ES" dirty="0" err="1"/>
              <a:t>começar</a:t>
            </a:r>
            <a:r>
              <a:rPr lang="es-ES" dirty="0"/>
              <a:t> a programar antes de organizar </a:t>
            </a:r>
            <a:r>
              <a:rPr lang="es-ES" dirty="0" err="1"/>
              <a:t>suas</a:t>
            </a:r>
            <a:r>
              <a:rPr lang="es-ES" dirty="0"/>
              <a:t> </a:t>
            </a:r>
            <a:r>
              <a:rPr lang="es-ES" dirty="0" err="1"/>
              <a:t>idéias</a:t>
            </a:r>
            <a:r>
              <a:rPr lang="es-ES" dirty="0"/>
              <a:t>, a chance de faltar algo no programa é </a:t>
            </a:r>
            <a:r>
              <a:rPr lang="es-ES" dirty="0" err="1"/>
              <a:t>maior</a:t>
            </a:r>
            <a:r>
              <a:rPr lang="es-ES" dirty="0"/>
              <a:t>.</a:t>
            </a:r>
          </a:p>
        </p:txBody>
      </p:sp>
      <p:sp>
        <p:nvSpPr>
          <p:cNvPr id="10" name="Marcador de número de diapositiva 9">
            <a:extLst>
              <a:ext uri="{FF2B5EF4-FFF2-40B4-BE49-F238E27FC236}">
                <a16:creationId xmlns="" xmlns:a16="http://schemas.microsoft.com/office/drawing/2014/main" id="{B5D60CE9-7AC8-6A4B-BC11-9C9C938772F8}"/>
              </a:ext>
            </a:extLst>
          </p:cNvPr>
          <p:cNvSpPr>
            <a:spLocks noGrp="1"/>
          </p:cNvSpPr>
          <p:nvPr>
            <p:ph type="sldNum" sz="quarter" idx="4294967295"/>
          </p:nvPr>
        </p:nvSpPr>
        <p:spPr>
          <a:xfrm>
            <a:off x="11527200" y="6522858"/>
            <a:ext cx="598170" cy="365125"/>
          </a:xfrm>
          <a:prstGeom prst="rect">
            <a:avLst/>
          </a:prstGeom>
        </p:spPr>
        <p:txBody>
          <a:bodyPr/>
          <a:lstStyle/>
          <a:p>
            <a:fld id="{122868C0-15F9-6446-8284-6EA5930D29A1}" type="slidenum">
              <a:rPr lang="es-ES" smtClean="0"/>
              <a:pPr/>
              <a:t>18</a:t>
            </a:fld>
            <a:endParaRPr lang="es-ES" dirty="0"/>
          </a:p>
        </p:txBody>
      </p:sp>
    </p:spTree>
    <p:extLst>
      <p:ext uri="{BB962C8B-B14F-4D97-AF65-F5344CB8AC3E}">
        <p14:creationId xmlns:p14="http://schemas.microsoft.com/office/powerpoint/2010/main" val="2270971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Marcador de texto 25">
            <a:extLst>
              <a:ext uri="{FF2B5EF4-FFF2-40B4-BE49-F238E27FC236}">
                <a16:creationId xmlns="" xmlns:a16="http://schemas.microsoft.com/office/drawing/2014/main" id="{67F0C1DB-3032-F243-9B7C-3771EC50CABA}"/>
              </a:ext>
            </a:extLst>
          </p:cNvPr>
          <p:cNvSpPr>
            <a:spLocks noGrp="1"/>
          </p:cNvSpPr>
          <p:nvPr>
            <p:ph type="body" sz="quarter" idx="11"/>
          </p:nvPr>
        </p:nvSpPr>
        <p:spPr>
          <a:xfrm>
            <a:off x="8638617" y="4313058"/>
            <a:ext cx="3013587" cy="2209800"/>
          </a:xfrm>
        </p:spPr>
        <p:txBody>
          <a:bodyPr/>
          <a:lstStyle/>
          <a:p>
            <a:pPr>
              <a:lnSpc>
                <a:spcPct val="150000"/>
              </a:lnSpc>
            </a:pPr>
            <a:r>
              <a:rPr lang="pt-BR" sz="2800" dirty="0"/>
              <a:t>Dúvidas e Esclarecimentos.</a:t>
            </a:r>
          </a:p>
        </p:txBody>
      </p:sp>
      <p:pic>
        <p:nvPicPr>
          <p:cNvPr id="19" name="Marcador de posición de imagen 18">
            <a:extLst>
              <a:ext uri="{FF2B5EF4-FFF2-40B4-BE49-F238E27FC236}">
                <a16:creationId xmlns="" xmlns:a16="http://schemas.microsoft.com/office/drawing/2014/main" id="{D0BF24A2-FBCE-DF4E-9885-87C4AEAB466A}"/>
              </a:ext>
            </a:extLst>
          </p:cNvPr>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2817629" y="0"/>
            <a:ext cx="3633259" cy="6561138"/>
          </a:xfrm>
        </p:spPr>
      </p:pic>
      <p:pic>
        <p:nvPicPr>
          <p:cNvPr id="17" name="Marcador de posición de imagen 16">
            <a:extLst>
              <a:ext uri="{FF2B5EF4-FFF2-40B4-BE49-F238E27FC236}">
                <a16:creationId xmlns="" xmlns:a16="http://schemas.microsoft.com/office/drawing/2014/main" id="{D338D2D1-2BD8-674A-8048-97C15BD63C92}"/>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2" name="Marcador de número de diapositiva 1">
            <a:extLst>
              <a:ext uri="{FF2B5EF4-FFF2-40B4-BE49-F238E27FC236}">
                <a16:creationId xmlns="" xmlns:a16="http://schemas.microsoft.com/office/drawing/2014/main" id="{A8C3962A-3CEC-EA4F-992D-D9BA639D6236}"/>
              </a:ext>
            </a:extLst>
          </p:cNvPr>
          <p:cNvSpPr>
            <a:spLocks noGrp="1"/>
          </p:cNvSpPr>
          <p:nvPr>
            <p:ph type="sldNum" sz="quarter" idx="4294967295"/>
          </p:nvPr>
        </p:nvSpPr>
        <p:spPr>
          <a:xfrm>
            <a:off x="11527200" y="6522858"/>
            <a:ext cx="598170" cy="365125"/>
          </a:xfrm>
          <a:prstGeom prst="rect">
            <a:avLst/>
          </a:prstGeom>
        </p:spPr>
        <p:txBody>
          <a:bodyPr/>
          <a:lstStyle/>
          <a:p>
            <a:fld id="{122868C0-15F9-6446-8284-6EA5930D29A1}" type="slidenum">
              <a:rPr lang="es-ES" smtClean="0"/>
              <a:pPr/>
              <a:t>19</a:t>
            </a:fld>
            <a:endParaRPr lang="es-ES" dirty="0"/>
          </a:p>
        </p:txBody>
      </p:sp>
      <p:sp>
        <p:nvSpPr>
          <p:cNvPr id="3" name="CaixaDeTexto 2"/>
          <p:cNvSpPr txBox="1"/>
          <p:nvPr/>
        </p:nvSpPr>
        <p:spPr>
          <a:xfrm>
            <a:off x="6091771" y="1073072"/>
            <a:ext cx="5971503" cy="1846659"/>
          </a:xfrm>
          <a:prstGeom prst="rect">
            <a:avLst/>
          </a:prstGeom>
          <a:noFill/>
        </p:spPr>
        <p:txBody>
          <a:bodyPr wrap="square" rtlCol="0">
            <a:spAutoFit/>
          </a:bodyPr>
          <a:lstStyle/>
          <a:p>
            <a:r>
              <a:rPr lang="es-ES" sz="1600" dirty="0" smtClean="0"/>
              <a:t>Frase para </a:t>
            </a:r>
            <a:r>
              <a:rPr lang="es-ES" sz="1600" dirty="0" err="1" smtClean="0"/>
              <a:t>reflexão</a:t>
            </a:r>
            <a:r>
              <a:rPr lang="es-ES" sz="1600" dirty="0"/>
              <a:t>: </a:t>
            </a:r>
            <a:endParaRPr lang="es-ES" sz="1600" dirty="0" smtClean="0"/>
          </a:p>
          <a:p>
            <a:endParaRPr lang="es-ES" sz="1600" dirty="0"/>
          </a:p>
          <a:p>
            <a:pPr algn="r"/>
            <a:r>
              <a:rPr lang="es-ES" sz="1600" i="1" dirty="0"/>
              <a:t>“Se toda </a:t>
            </a:r>
            <a:r>
              <a:rPr lang="es-ES" sz="1600" b="1" i="1" dirty="0" err="1"/>
              <a:t>linguagem</a:t>
            </a:r>
            <a:r>
              <a:rPr lang="es-ES" sz="1600" b="1" i="1" dirty="0"/>
              <a:t> de </a:t>
            </a:r>
            <a:r>
              <a:rPr lang="es-ES" sz="1600" b="1" i="1" dirty="0" err="1"/>
              <a:t>programação</a:t>
            </a:r>
            <a:r>
              <a:rPr lang="es-ES" sz="1600" i="1" dirty="0"/>
              <a:t> é </a:t>
            </a:r>
            <a:r>
              <a:rPr lang="es-ES" sz="1600" i="1" dirty="0" err="1"/>
              <a:t>uma</a:t>
            </a:r>
            <a:r>
              <a:rPr lang="es-ES" sz="1600" i="1" dirty="0"/>
              <a:t> </a:t>
            </a:r>
            <a:r>
              <a:rPr lang="es-ES" sz="1600" b="1" i="1" dirty="0" err="1"/>
              <a:t>ferramenta</a:t>
            </a:r>
            <a:r>
              <a:rPr lang="es-ES" sz="1600" i="1" dirty="0"/>
              <a:t> e as </a:t>
            </a:r>
            <a:r>
              <a:rPr lang="es-ES" sz="1600" b="1" i="1" dirty="0" err="1"/>
              <a:t>ferramentas</a:t>
            </a:r>
            <a:r>
              <a:rPr lang="es-ES" sz="1600" i="1" dirty="0"/>
              <a:t> </a:t>
            </a:r>
            <a:r>
              <a:rPr lang="es-ES" sz="1600" b="1" i="1" dirty="0" err="1"/>
              <a:t>sem</a:t>
            </a:r>
            <a:r>
              <a:rPr lang="es-ES" sz="1600" b="1" i="1" dirty="0"/>
              <a:t> </a:t>
            </a:r>
            <a:r>
              <a:rPr lang="es-ES" sz="1600" b="1" i="1" dirty="0" err="1"/>
              <a:t>afiação</a:t>
            </a:r>
            <a:r>
              <a:rPr lang="es-ES" sz="1600" b="1" i="1" dirty="0"/>
              <a:t> </a:t>
            </a:r>
            <a:r>
              <a:rPr lang="es-ES" sz="1600" i="1" dirty="0" err="1"/>
              <a:t>ficam</a:t>
            </a:r>
            <a:r>
              <a:rPr lang="es-ES" sz="1600" i="1" dirty="0"/>
              <a:t> </a:t>
            </a:r>
            <a:r>
              <a:rPr lang="es-ES" sz="1600" b="1" i="1" dirty="0" err="1"/>
              <a:t>cegas</a:t>
            </a:r>
            <a:r>
              <a:rPr lang="es-ES" sz="1600" b="1" i="1" dirty="0"/>
              <a:t>, </a:t>
            </a:r>
            <a:r>
              <a:rPr lang="es-ES" sz="1600" i="1" dirty="0"/>
              <a:t>se</a:t>
            </a:r>
            <a:r>
              <a:rPr lang="es-ES" sz="1600" b="1" i="1" dirty="0"/>
              <a:t> </a:t>
            </a:r>
            <a:r>
              <a:rPr lang="es-ES" sz="1600" i="1" dirty="0" err="1"/>
              <a:t>considerarmos</a:t>
            </a:r>
            <a:r>
              <a:rPr lang="es-ES" sz="1600" i="1" dirty="0"/>
              <a:t> a </a:t>
            </a:r>
            <a:r>
              <a:rPr lang="es-ES" sz="1600" b="1" i="1" dirty="0" err="1"/>
              <a:t>afiação</a:t>
            </a:r>
            <a:r>
              <a:rPr lang="es-ES" sz="1600" i="1" dirty="0"/>
              <a:t> da </a:t>
            </a:r>
            <a:r>
              <a:rPr lang="es-ES" sz="1600" i="1" dirty="0" err="1"/>
              <a:t>linguagem</a:t>
            </a:r>
            <a:r>
              <a:rPr lang="es-ES" sz="1600" i="1" dirty="0"/>
              <a:t> a </a:t>
            </a:r>
            <a:r>
              <a:rPr lang="es-ES" sz="1600" b="1" i="1" dirty="0"/>
              <a:t>lógica, </a:t>
            </a:r>
            <a:r>
              <a:rPr lang="es-ES" sz="1600" i="1" dirty="0"/>
              <a:t>podemos concluir que </a:t>
            </a:r>
            <a:r>
              <a:rPr lang="es-ES" sz="1600" b="1" i="1" dirty="0"/>
              <a:t>programar </a:t>
            </a:r>
            <a:r>
              <a:rPr lang="es-ES" sz="1600" b="1" i="1" dirty="0" err="1"/>
              <a:t>sem</a:t>
            </a:r>
            <a:r>
              <a:rPr lang="es-ES" sz="1600" b="1" i="1" dirty="0"/>
              <a:t> lógica </a:t>
            </a:r>
            <a:r>
              <a:rPr lang="es-ES" sz="1600" i="1" dirty="0"/>
              <a:t>é igual </a:t>
            </a:r>
            <a:r>
              <a:rPr lang="es-ES" sz="1600" b="1" i="1" dirty="0"/>
              <a:t>a </a:t>
            </a:r>
            <a:r>
              <a:rPr lang="es-ES" sz="1600" b="1" i="1" dirty="0" smtClean="0"/>
              <a:t>programar </a:t>
            </a:r>
            <a:r>
              <a:rPr lang="es-ES" sz="1600" b="1" i="1" dirty="0" err="1" smtClean="0"/>
              <a:t>às</a:t>
            </a:r>
            <a:r>
              <a:rPr lang="es-ES" sz="1600" b="1" i="1" dirty="0" smtClean="0"/>
              <a:t> </a:t>
            </a:r>
            <a:r>
              <a:rPr lang="es-ES" sz="1600" b="1" i="1" dirty="0" err="1"/>
              <a:t>cegas</a:t>
            </a:r>
            <a:r>
              <a:rPr lang="es-ES" sz="1600" i="1" dirty="0"/>
              <a:t>.”</a:t>
            </a:r>
            <a:endParaRPr lang="es-ES" sz="1600" b="1" i="1" dirty="0"/>
          </a:p>
          <a:p>
            <a:endParaRPr lang="pt-BR" dirty="0"/>
          </a:p>
        </p:txBody>
      </p:sp>
    </p:spTree>
    <p:extLst>
      <p:ext uri="{BB962C8B-B14F-4D97-AF65-F5344CB8AC3E}">
        <p14:creationId xmlns:p14="http://schemas.microsoft.com/office/powerpoint/2010/main" val="2652938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10">
            <a:extLst>
              <a:ext uri="{FF2B5EF4-FFF2-40B4-BE49-F238E27FC236}">
                <a16:creationId xmlns="" xmlns:a16="http://schemas.microsoft.com/office/drawing/2014/main" id="{A5BB4C2C-3A68-5642-9DD4-9D95001E28E8}"/>
              </a:ext>
            </a:extLst>
          </p:cNvPr>
          <p:cNvPicPr>
            <a:picLocks noGrp="1" noChangeAspect="1"/>
          </p:cNvPicPr>
          <p:nvPr>
            <p:ph type="pic" sz="quarter" idx="16"/>
          </p:nvPr>
        </p:nvPicPr>
        <p:blipFill rotWithShape="1">
          <a:blip r:embed="rId2" cstate="email">
            <a:extLst>
              <a:ext uri="{28A0092B-C50C-407E-A947-70E740481C1C}">
                <a14:useLocalDpi xmlns:a14="http://schemas.microsoft.com/office/drawing/2010/main"/>
              </a:ext>
            </a:extLst>
          </a:blip>
          <a:srcRect/>
          <a:stretch/>
        </p:blipFill>
        <p:spPr>
          <a:xfrm>
            <a:off x="12357" y="0"/>
            <a:ext cx="6882523" cy="6547572"/>
          </a:xfrm>
        </p:spPr>
      </p:pic>
      <p:sp>
        <p:nvSpPr>
          <p:cNvPr id="12" name="Marcador de texto 11">
            <a:extLst>
              <a:ext uri="{FF2B5EF4-FFF2-40B4-BE49-F238E27FC236}">
                <a16:creationId xmlns="" xmlns:a16="http://schemas.microsoft.com/office/drawing/2014/main" id="{C1146632-4085-384A-BAB5-A97489F953CC}"/>
              </a:ext>
            </a:extLst>
          </p:cNvPr>
          <p:cNvSpPr>
            <a:spLocks noGrp="1"/>
          </p:cNvSpPr>
          <p:nvPr>
            <p:ph type="body" sz="quarter" idx="13"/>
          </p:nvPr>
        </p:nvSpPr>
        <p:spPr>
          <a:xfrm>
            <a:off x="535899" y="969709"/>
            <a:ext cx="2522184" cy="899759"/>
          </a:xfrm>
        </p:spPr>
        <p:txBody>
          <a:bodyPr/>
          <a:lstStyle/>
          <a:p>
            <a:r>
              <a:rPr lang="es-ES" sz="2800"/>
              <a:t>Índice</a:t>
            </a:r>
          </a:p>
          <a:p>
            <a:endParaRPr lang="es-ES"/>
          </a:p>
          <a:p>
            <a:endParaRPr lang="es-ES" dirty="0"/>
          </a:p>
        </p:txBody>
      </p:sp>
      <p:sp>
        <p:nvSpPr>
          <p:cNvPr id="13" name="Marcador de texto 12">
            <a:extLst>
              <a:ext uri="{FF2B5EF4-FFF2-40B4-BE49-F238E27FC236}">
                <a16:creationId xmlns="" xmlns:a16="http://schemas.microsoft.com/office/drawing/2014/main" id="{5962E121-250B-0740-B90E-9B68478AFADC}"/>
              </a:ext>
            </a:extLst>
          </p:cNvPr>
          <p:cNvSpPr>
            <a:spLocks noGrp="1"/>
          </p:cNvSpPr>
          <p:nvPr>
            <p:ph type="body" sz="quarter" idx="15"/>
          </p:nvPr>
        </p:nvSpPr>
        <p:spPr>
          <a:xfrm>
            <a:off x="7450636" y="1299272"/>
            <a:ext cx="4205465" cy="3942429"/>
          </a:xfrm>
        </p:spPr>
        <p:txBody>
          <a:bodyPr/>
          <a:lstStyle/>
          <a:p>
            <a:pPr marL="342900" indent="-342900">
              <a:lnSpc>
                <a:spcPct val="150000"/>
              </a:lnSpc>
              <a:buFont typeface="+mj-lt"/>
              <a:buAutoNum type="arabicPeriod"/>
            </a:pPr>
            <a:r>
              <a:rPr lang="pt-BR" sz="2400" b="1" dirty="0">
                <a:solidFill>
                  <a:srgbClr val="7F7F7F"/>
                </a:solidFill>
                <a:latin typeface="Calibri" panose="020F0502020204030204" pitchFamily="34" charset="0"/>
                <a:cs typeface="Times New Roman" panose="02020603050405020304" pitchFamily="18" charset="0"/>
              </a:rPr>
              <a:t>Apresentação</a:t>
            </a:r>
          </a:p>
          <a:p>
            <a:pPr marL="342900" indent="-342900">
              <a:lnSpc>
                <a:spcPct val="150000"/>
              </a:lnSpc>
              <a:buFont typeface="+mj-lt"/>
              <a:buAutoNum type="arabicPeriod"/>
            </a:pPr>
            <a:r>
              <a:rPr lang="pt-BR" sz="2400" b="1" dirty="0">
                <a:solidFill>
                  <a:srgbClr val="7F7F7F"/>
                </a:solidFill>
                <a:latin typeface="Calibri" panose="020F0502020204030204" pitchFamily="34" charset="0"/>
                <a:cs typeface="Times New Roman" panose="02020603050405020304" pitchFamily="18" charset="0"/>
              </a:rPr>
              <a:t>Lógica de Programação;</a:t>
            </a:r>
          </a:p>
          <a:p>
            <a:pPr marL="342900" indent="-342900">
              <a:lnSpc>
                <a:spcPct val="150000"/>
              </a:lnSpc>
              <a:buFont typeface="+mj-lt"/>
              <a:buAutoNum type="arabicPeriod"/>
            </a:pPr>
            <a:r>
              <a:rPr lang="es-ES" sz="2400" b="1" dirty="0">
                <a:solidFill>
                  <a:srgbClr val="7F7F7F"/>
                </a:solidFill>
                <a:latin typeface="Calibri" panose="020F0502020204030204" pitchFamily="34" charset="0"/>
                <a:cs typeface="Times New Roman" panose="02020603050405020304" pitchFamily="18" charset="0"/>
              </a:rPr>
              <a:t>JavaScript Básico;</a:t>
            </a:r>
          </a:p>
          <a:p>
            <a:pPr marL="342900" indent="-342900">
              <a:lnSpc>
                <a:spcPct val="150000"/>
              </a:lnSpc>
              <a:buFont typeface="+mj-lt"/>
              <a:buAutoNum type="arabicPeriod"/>
            </a:pPr>
            <a:r>
              <a:rPr lang="es-ES" sz="2400" b="1" dirty="0">
                <a:solidFill>
                  <a:srgbClr val="7F7F7F"/>
                </a:solidFill>
                <a:latin typeface="Calibri" panose="020F0502020204030204" pitchFamily="34" charset="0"/>
                <a:cs typeface="Times New Roman" panose="02020603050405020304" pitchFamily="18" charset="0"/>
              </a:rPr>
              <a:t>Lógica e Algoritmos;</a:t>
            </a:r>
          </a:p>
          <a:p>
            <a:pPr marL="342900" indent="-342900">
              <a:lnSpc>
                <a:spcPct val="150000"/>
              </a:lnSpc>
              <a:buFont typeface="+mj-lt"/>
              <a:buAutoNum type="arabicPeriod"/>
            </a:pPr>
            <a:r>
              <a:rPr lang="es-ES" sz="2400" b="1" dirty="0" err="1">
                <a:solidFill>
                  <a:srgbClr val="7F7F7F"/>
                </a:solidFill>
                <a:latin typeface="Calibri" panose="020F0502020204030204" pitchFamily="34" charset="0"/>
                <a:cs typeface="Times New Roman" panose="02020603050405020304" pitchFamily="18" charset="0"/>
              </a:rPr>
              <a:t>Demonstração</a:t>
            </a:r>
            <a:r>
              <a:rPr lang="es-ES" sz="2400" b="1" dirty="0">
                <a:solidFill>
                  <a:srgbClr val="7F7F7F"/>
                </a:solidFill>
                <a:latin typeface="Calibri" panose="020F0502020204030204" pitchFamily="34" charset="0"/>
                <a:cs typeface="Times New Roman" panose="02020603050405020304" pitchFamily="18" charset="0"/>
              </a:rPr>
              <a:t>;</a:t>
            </a:r>
          </a:p>
          <a:p>
            <a:pPr marL="342900" indent="-342900">
              <a:lnSpc>
                <a:spcPct val="150000"/>
              </a:lnSpc>
              <a:buFont typeface="+mj-lt"/>
              <a:buAutoNum type="arabicPeriod"/>
            </a:pPr>
            <a:r>
              <a:rPr lang="es-ES" sz="2400" b="1" dirty="0">
                <a:solidFill>
                  <a:srgbClr val="7F7F7F"/>
                </a:solidFill>
                <a:latin typeface="Calibri" panose="020F0502020204030204" pitchFamily="34" charset="0"/>
                <a:cs typeface="Times New Roman" panose="02020603050405020304" pitchFamily="18" charset="0"/>
              </a:rPr>
              <a:t>Resumo.</a:t>
            </a:r>
          </a:p>
        </p:txBody>
      </p:sp>
      <p:sp>
        <p:nvSpPr>
          <p:cNvPr id="2" name="Marcador de número de diapositiva 1">
            <a:extLst>
              <a:ext uri="{FF2B5EF4-FFF2-40B4-BE49-F238E27FC236}">
                <a16:creationId xmlns="" xmlns:a16="http://schemas.microsoft.com/office/drawing/2014/main" id="{A6B24548-38F3-AE40-B5E3-A945FD190A19}"/>
              </a:ext>
            </a:extLst>
          </p:cNvPr>
          <p:cNvSpPr>
            <a:spLocks noGrp="1"/>
          </p:cNvSpPr>
          <p:nvPr>
            <p:ph type="sldNum" sz="quarter" idx="4294967295"/>
          </p:nvPr>
        </p:nvSpPr>
        <p:spPr>
          <a:xfrm>
            <a:off x="11527200" y="6522858"/>
            <a:ext cx="598170" cy="365125"/>
          </a:xfrm>
          <a:prstGeom prst="rect">
            <a:avLst/>
          </a:prstGeom>
        </p:spPr>
        <p:txBody>
          <a:bodyPr/>
          <a:lstStyle/>
          <a:p>
            <a:fld id="{122868C0-15F9-6446-8284-6EA5930D29A1}" type="slidenum">
              <a:rPr lang="es-ES" smtClean="0"/>
              <a:pPr/>
              <a:t>2</a:t>
            </a:fld>
            <a:endParaRPr lang="es-ES" dirty="0"/>
          </a:p>
        </p:txBody>
      </p:sp>
    </p:spTree>
    <p:extLst>
      <p:ext uri="{BB962C8B-B14F-4D97-AF65-F5344CB8AC3E}">
        <p14:creationId xmlns:p14="http://schemas.microsoft.com/office/powerpoint/2010/main" val="874567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 xmlns:a16="http://schemas.microsoft.com/office/drawing/2014/main" id="{24484168-C0FD-FE49-91E0-D5C0C77926C8}"/>
              </a:ext>
            </a:extLst>
          </p:cNvPr>
          <p:cNvSpPr>
            <a:spLocks noGrp="1"/>
          </p:cNvSpPr>
          <p:nvPr>
            <p:ph type="body" sz="quarter" idx="10"/>
          </p:nvPr>
        </p:nvSpPr>
        <p:spPr>
          <a:xfrm>
            <a:off x="822992" y="5366231"/>
            <a:ext cx="8644080" cy="1508125"/>
          </a:xfrm>
        </p:spPr>
        <p:txBody>
          <a:bodyPr anchor="t"/>
          <a:lstStyle/>
          <a:p>
            <a:r>
              <a:rPr lang="pt-BR" dirty="0">
                <a:cs typeface="Arial"/>
              </a:rPr>
              <a:t>Obrigado</a:t>
            </a:r>
          </a:p>
        </p:txBody>
      </p:sp>
    </p:spTree>
    <p:extLst>
      <p:ext uri="{BB962C8B-B14F-4D97-AF65-F5344CB8AC3E}">
        <p14:creationId xmlns:p14="http://schemas.microsoft.com/office/powerpoint/2010/main" val="3763696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 xmlns:a16="http://schemas.microsoft.com/office/drawing/2014/main" id="{010074FC-9B68-3646-B02A-B26BBDF45829}"/>
              </a:ext>
            </a:extLst>
          </p:cNvPr>
          <p:cNvSpPr>
            <a:spLocks noGrp="1"/>
          </p:cNvSpPr>
          <p:nvPr>
            <p:ph type="sldNum" sz="quarter" idx="12"/>
          </p:nvPr>
        </p:nvSpPr>
        <p:spPr/>
        <p:txBody>
          <a:bodyPr/>
          <a:lstStyle/>
          <a:p>
            <a:fld id="{122868C0-15F9-6446-8284-6EA5930D29A1}" type="slidenum">
              <a:rPr lang="es-ES" smtClean="0"/>
              <a:pPr/>
              <a:t>3</a:t>
            </a:fld>
            <a:endParaRPr lang="es-ES" dirty="0"/>
          </a:p>
        </p:txBody>
      </p:sp>
      <p:sp>
        <p:nvSpPr>
          <p:cNvPr id="3" name="Marcador de texto 2">
            <a:extLst>
              <a:ext uri="{FF2B5EF4-FFF2-40B4-BE49-F238E27FC236}">
                <a16:creationId xmlns="" xmlns:a16="http://schemas.microsoft.com/office/drawing/2014/main" id="{16DD65D5-0473-364F-B99D-09E6BD0CCA43}"/>
              </a:ext>
            </a:extLst>
          </p:cNvPr>
          <p:cNvSpPr>
            <a:spLocks noGrp="1"/>
          </p:cNvSpPr>
          <p:nvPr>
            <p:ph type="body" sz="quarter" idx="13"/>
          </p:nvPr>
        </p:nvSpPr>
        <p:spPr/>
        <p:txBody>
          <a:bodyPr/>
          <a:lstStyle/>
          <a:p>
            <a:r>
              <a:rPr lang="es-ES" dirty="0" err="1"/>
              <a:t>Apresentação</a:t>
            </a:r>
            <a:endParaRPr lang="es-ES" dirty="0"/>
          </a:p>
        </p:txBody>
      </p:sp>
      <p:graphicFrame>
        <p:nvGraphicFramePr>
          <p:cNvPr id="11" name="Diagrama 10">
            <a:extLst>
              <a:ext uri="{FF2B5EF4-FFF2-40B4-BE49-F238E27FC236}">
                <a16:creationId xmlns="" xmlns:a16="http://schemas.microsoft.com/office/drawing/2014/main" id="{0D26A203-FA7C-4C35-91BA-49522A63A335}"/>
              </a:ext>
            </a:extLst>
          </p:cNvPr>
          <p:cNvGraphicFramePr/>
          <p:nvPr>
            <p:extLst>
              <p:ext uri="{D42A27DB-BD31-4B8C-83A1-F6EECF244321}">
                <p14:modId xmlns:p14="http://schemas.microsoft.com/office/powerpoint/2010/main" val="3500593509"/>
              </p:ext>
            </p:extLst>
          </p:nvPr>
        </p:nvGraphicFramePr>
        <p:xfrm>
          <a:off x="573069" y="1127304"/>
          <a:ext cx="2126453" cy="22883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CaixaDeTexto 12">
            <a:extLst>
              <a:ext uri="{FF2B5EF4-FFF2-40B4-BE49-F238E27FC236}">
                <a16:creationId xmlns="" xmlns:a16="http://schemas.microsoft.com/office/drawing/2014/main" id="{84735EC1-E6FF-478C-A713-D2AD858DB146}"/>
              </a:ext>
            </a:extLst>
          </p:cNvPr>
          <p:cNvSpPr txBox="1"/>
          <p:nvPr/>
        </p:nvSpPr>
        <p:spPr>
          <a:xfrm>
            <a:off x="2699523" y="1327554"/>
            <a:ext cx="7322782" cy="2900794"/>
          </a:xfrm>
          <a:prstGeom prst="rect">
            <a:avLst/>
          </a:prstGeom>
          <a:noFill/>
        </p:spPr>
        <p:txBody>
          <a:bodyPr wrap="square" rtlCol="0">
            <a:spAutoFit/>
          </a:bodyPr>
          <a:lstStyle/>
          <a:p>
            <a:r>
              <a:rPr lang="pt-BR" sz="2400" b="1" dirty="0">
                <a:solidFill>
                  <a:srgbClr val="7F7F7F"/>
                </a:solidFill>
                <a:latin typeface="Calibri" panose="020F0502020204030204" pitchFamily="34" charset="0"/>
                <a:cs typeface="Times New Roman" panose="02020603050405020304" pitchFamily="18" charset="0"/>
              </a:rPr>
              <a:t>Rafael Kinoshita</a:t>
            </a:r>
          </a:p>
          <a:p>
            <a:pPr marL="285750" indent="-285750">
              <a:lnSpc>
                <a:spcPts val="2100"/>
              </a:lnSpc>
              <a:buFont typeface="Arial" panose="020B0604020202020204" pitchFamily="34" charset="0"/>
              <a:buChar char="•"/>
            </a:pPr>
            <a:r>
              <a:rPr lang="pt-BR" dirty="0">
                <a:solidFill>
                  <a:srgbClr val="7F7F7F"/>
                </a:solidFill>
                <a:latin typeface="Calibri" panose="020F0502020204030204" pitchFamily="34" charset="0"/>
                <a:cs typeface="Times New Roman" panose="02020603050405020304" pitchFamily="18" charset="0"/>
              </a:rPr>
              <a:t>Gerente de projetos / Líder especialista;</a:t>
            </a:r>
          </a:p>
          <a:p>
            <a:pPr marL="285750" indent="-285750">
              <a:lnSpc>
                <a:spcPts val="2100"/>
              </a:lnSpc>
              <a:buFont typeface="Arial" panose="020B0604020202020204" pitchFamily="34" charset="0"/>
              <a:buChar char="•"/>
            </a:pPr>
            <a:r>
              <a:rPr lang="pt-BR" dirty="0">
                <a:solidFill>
                  <a:srgbClr val="7F7F7F"/>
                </a:solidFill>
                <a:latin typeface="Calibri" panose="020F0502020204030204" pitchFamily="34" charset="0"/>
                <a:cs typeface="Times New Roman" panose="02020603050405020304" pitchFamily="18" charset="0"/>
              </a:rPr>
              <a:t>10 anos de experiencia;</a:t>
            </a:r>
          </a:p>
          <a:p>
            <a:pPr marL="285750" indent="-285750">
              <a:lnSpc>
                <a:spcPts val="2100"/>
              </a:lnSpc>
              <a:buFont typeface="Arial" panose="020B0604020202020204" pitchFamily="34" charset="0"/>
              <a:buChar char="•"/>
            </a:pPr>
            <a:r>
              <a:rPr lang="pt-BR" dirty="0">
                <a:solidFill>
                  <a:srgbClr val="7F7F7F"/>
                </a:solidFill>
                <a:latin typeface="Calibri" panose="020F0502020204030204" pitchFamily="34" charset="0"/>
                <a:cs typeface="Times New Roman" panose="02020603050405020304" pitchFamily="18" charset="0"/>
              </a:rPr>
              <a:t>Conhecimento em: C#, Java, </a:t>
            </a:r>
            <a:r>
              <a:rPr lang="pt-BR" dirty="0" err="1">
                <a:solidFill>
                  <a:srgbClr val="7F7F7F"/>
                </a:solidFill>
                <a:latin typeface="Calibri" panose="020F0502020204030204" pitchFamily="34" charset="0"/>
                <a:cs typeface="Times New Roman" panose="02020603050405020304" pitchFamily="18" charset="0"/>
              </a:rPr>
              <a:t>Javascript</a:t>
            </a:r>
            <a:r>
              <a:rPr lang="pt-BR" dirty="0">
                <a:solidFill>
                  <a:srgbClr val="7F7F7F"/>
                </a:solidFill>
                <a:latin typeface="Calibri" panose="020F0502020204030204" pitchFamily="34" charset="0"/>
                <a:cs typeface="Times New Roman" panose="02020603050405020304" pitchFamily="18" charset="0"/>
              </a:rPr>
              <a:t>, </a:t>
            </a:r>
            <a:r>
              <a:rPr lang="pt-BR" dirty="0" err="1">
                <a:solidFill>
                  <a:srgbClr val="7F7F7F"/>
                </a:solidFill>
                <a:latin typeface="Calibri" panose="020F0502020204030204" pitchFamily="34" charset="0"/>
                <a:cs typeface="Times New Roman" panose="02020603050405020304" pitchFamily="18" charset="0"/>
              </a:rPr>
              <a:t>Typescript</a:t>
            </a:r>
            <a:r>
              <a:rPr lang="pt-BR" dirty="0">
                <a:solidFill>
                  <a:srgbClr val="7F7F7F"/>
                </a:solidFill>
                <a:latin typeface="Calibri" panose="020F0502020204030204" pitchFamily="34" charset="0"/>
                <a:cs typeface="Times New Roman" panose="02020603050405020304" pitchFamily="18" charset="0"/>
              </a:rPr>
              <a:t>, CSS, HTML, Python, SQL, </a:t>
            </a:r>
            <a:r>
              <a:rPr lang="pt-BR" dirty="0" err="1">
                <a:solidFill>
                  <a:srgbClr val="7F7F7F"/>
                </a:solidFill>
                <a:latin typeface="Calibri" panose="020F0502020204030204" pitchFamily="34" charset="0"/>
                <a:cs typeface="Times New Roman" panose="02020603050405020304" pitchFamily="18" charset="0"/>
              </a:rPr>
              <a:t>.Net</a:t>
            </a:r>
            <a:r>
              <a:rPr lang="pt-BR" dirty="0">
                <a:solidFill>
                  <a:srgbClr val="7F7F7F"/>
                </a:solidFill>
                <a:latin typeface="Calibri" panose="020F0502020204030204" pitchFamily="34" charset="0"/>
                <a:cs typeface="Times New Roman" panose="02020603050405020304" pitchFamily="18" charset="0"/>
              </a:rPr>
              <a:t>, </a:t>
            </a:r>
            <a:r>
              <a:rPr lang="pt-BR" dirty="0" err="1">
                <a:solidFill>
                  <a:srgbClr val="7F7F7F"/>
                </a:solidFill>
                <a:latin typeface="Calibri" panose="020F0502020204030204" pitchFamily="34" charset="0"/>
                <a:cs typeface="Times New Roman" panose="02020603050405020304" pitchFamily="18" charset="0"/>
              </a:rPr>
              <a:t>.Net</a:t>
            </a:r>
            <a:r>
              <a:rPr lang="pt-BR" dirty="0">
                <a:solidFill>
                  <a:srgbClr val="7F7F7F"/>
                </a:solidFill>
                <a:latin typeface="Calibri" panose="020F0502020204030204" pitchFamily="34" charset="0"/>
                <a:cs typeface="Times New Roman" panose="02020603050405020304" pitchFamily="18" charset="0"/>
              </a:rPr>
              <a:t> Core, Spring Boot, Angular, </a:t>
            </a:r>
            <a:r>
              <a:rPr lang="pt-BR" dirty="0" err="1">
                <a:solidFill>
                  <a:srgbClr val="7F7F7F"/>
                </a:solidFill>
                <a:latin typeface="Calibri" panose="020F0502020204030204" pitchFamily="34" charset="0"/>
                <a:cs typeface="Times New Roman" panose="02020603050405020304" pitchFamily="18" charset="0"/>
              </a:rPr>
              <a:t>Node.Js</a:t>
            </a:r>
            <a:r>
              <a:rPr lang="pt-BR" dirty="0">
                <a:solidFill>
                  <a:srgbClr val="7F7F7F"/>
                </a:solidFill>
                <a:latin typeface="Calibri" panose="020F0502020204030204" pitchFamily="34" charset="0"/>
                <a:cs typeface="Times New Roman" panose="02020603050405020304" pitchFamily="18" charset="0"/>
              </a:rPr>
              <a:t>, Mongo, Redis, </a:t>
            </a:r>
            <a:r>
              <a:rPr lang="pt-BR" dirty="0" err="1">
                <a:solidFill>
                  <a:srgbClr val="7F7F7F"/>
                </a:solidFill>
                <a:latin typeface="Calibri" panose="020F0502020204030204" pitchFamily="34" charset="0"/>
                <a:cs typeface="Times New Roman" panose="02020603050405020304" pitchFamily="18" charset="0"/>
              </a:rPr>
              <a:t>Nginx</a:t>
            </a:r>
            <a:r>
              <a:rPr lang="pt-BR" dirty="0">
                <a:solidFill>
                  <a:srgbClr val="7F7F7F"/>
                </a:solidFill>
                <a:latin typeface="Calibri" panose="020F0502020204030204" pitchFamily="34" charset="0"/>
                <a:cs typeface="Times New Roman" panose="02020603050405020304" pitchFamily="18" charset="0"/>
              </a:rPr>
              <a:t>, </a:t>
            </a:r>
            <a:r>
              <a:rPr lang="pt-BR" dirty="0" err="1">
                <a:solidFill>
                  <a:srgbClr val="7F7F7F"/>
                </a:solidFill>
                <a:latin typeface="Calibri" panose="020F0502020204030204" pitchFamily="34" charset="0"/>
                <a:cs typeface="Times New Roman" panose="02020603050405020304" pitchFamily="18" charset="0"/>
              </a:rPr>
              <a:t>Scipy</a:t>
            </a:r>
            <a:r>
              <a:rPr lang="pt-BR" dirty="0">
                <a:solidFill>
                  <a:srgbClr val="7F7F7F"/>
                </a:solidFill>
                <a:latin typeface="Calibri" panose="020F0502020204030204" pitchFamily="34" charset="0"/>
                <a:cs typeface="Times New Roman" panose="02020603050405020304" pitchFamily="18" charset="0"/>
              </a:rPr>
              <a:t>, </a:t>
            </a:r>
            <a:r>
              <a:rPr lang="pt-BR" dirty="0" err="1">
                <a:solidFill>
                  <a:srgbClr val="7F7F7F"/>
                </a:solidFill>
                <a:latin typeface="Calibri" panose="020F0502020204030204" pitchFamily="34" charset="0"/>
                <a:cs typeface="Times New Roman" panose="02020603050405020304" pitchFamily="18" charset="0"/>
              </a:rPr>
              <a:t>Git</a:t>
            </a:r>
            <a:r>
              <a:rPr lang="pt-BR" dirty="0">
                <a:solidFill>
                  <a:srgbClr val="7F7F7F"/>
                </a:solidFill>
                <a:latin typeface="Calibri" panose="020F0502020204030204" pitchFamily="34" charset="0"/>
                <a:cs typeface="Times New Roman" panose="02020603050405020304" pitchFamily="18" charset="0"/>
              </a:rPr>
              <a:t>, Docker, Azure, </a:t>
            </a:r>
            <a:r>
              <a:rPr lang="pt-BR" dirty="0" err="1">
                <a:solidFill>
                  <a:srgbClr val="7F7F7F"/>
                </a:solidFill>
                <a:latin typeface="Calibri" panose="020F0502020204030204" pitchFamily="34" charset="0"/>
                <a:cs typeface="Times New Roman" panose="02020603050405020304" pitchFamily="18" charset="0"/>
              </a:rPr>
              <a:t>Aws</a:t>
            </a:r>
            <a:r>
              <a:rPr lang="pt-BR" dirty="0">
                <a:solidFill>
                  <a:srgbClr val="7F7F7F"/>
                </a:solidFill>
                <a:latin typeface="Calibri" panose="020F0502020204030204" pitchFamily="34" charset="0"/>
                <a:cs typeface="Times New Roman" panose="02020603050405020304" pitchFamily="18" charset="0"/>
              </a:rPr>
              <a:t>, </a:t>
            </a:r>
            <a:r>
              <a:rPr lang="pt-BR" dirty="0" err="1">
                <a:solidFill>
                  <a:srgbClr val="7F7F7F"/>
                </a:solidFill>
                <a:latin typeface="Calibri" panose="020F0502020204030204" pitchFamily="34" charset="0"/>
                <a:cs typeface="Times New Roman" panose="02020603050405020304" pitchFamily="18" charset="0"/>
              </a:rPr>
              <a:t>Bitbucket</a:t>
            </a:r>
            <a:r>
              <a:rPr lang="pt-BR" dirty="0">
                <a:solidFill>
                  <a:srgbClr val="7F7F7F"/>
                </a:solidFill>
                <a:latin typeface="Calibri" panose="020F0502020204030204" pitchFamily="34" charset="0"/>
                <a:cs typeface="Times New Roman" panose="02020603050405020304" pitchFamily="18" charset="0"/>
              </a:rPr>
              <a:t>, CI/CD, </a:t>
            </a:r>
            <a:r>
              <a:rPr lang="pt-BR" dirty="0" err="1">
                <a:solidFill>
                  <a:srgbClr val="7F7F7F"/>
                </a:solidFill>
                <a:latin typeface="Calibri" panose="020F0502020204030204" pitchFamily="34" charset="0"/>
                <a:cs typeface="Times New Roman" panose="02020603050405020304" pitchFamily="18" charset="0"/>
              </a:rPr>
              <a:t>DevOps</a:t>
            </a:r>
            <a:r>
              <a:rPr lang="pt-BR" dirty="0">
                <a:solidFill>
                  <a:srgbClr val="7F7F7F"/>
                </a:solidFill>
                <a:latin typeface="Calibri" panose="020F0502020204030204" pitchFamily="34" charset="0"/>
                <a:cs typeface="Times New Roman" panose="02020603050405020304" pitchFamily="18" charset="0"/>
              </a:rPr>
              <a:t>, Inteligência Artificial, Usabilidade.</a:t>
            </a:r>
          </a:p>
          <a:p>
            <a:pPr marL="285750" indent="-285750">
              <a:lnSpc>
                <a:spcPts val="2100"/>
              </a:lnSpc>
              <a:buFont typeface="Arial" panose="020B0604020202020204" pitchFamily="34" charset="0"/>
              <a:buChar char="•"/>
            </a:pPr>
            <a:endParaRPr lang="en-US" b="1" dirty="0">
              <a:solidFill>
                <a:srgbClr val="7F7F7F"/>
              </a:solidFill>
              <a:latin typeface="Calibri" panose="020F0502020204030204" pitchFamily="34" charset="0"/>
              <a:cs typeface="Times New Roman" panose="02020603050405020304" pitchFamily="18" charset="0"/>
            </a:endParaRPr>
          </a:p>
          <a:p>
            <a:endParaRPr lang="pt-BR" dirty="0"/>
          </a:p>
          <a:p>
            <a:pPr marL="285750" indent="-285750">
              <a:buFont typeface="Arial" panose="020B0604020202020204" pitchFamily="34" charset="0"/>
              <a:buChar char="•"/>
            </a:pPr>
            <a:endParaRPr lang="en-US" dirty="0"/>
          </a:p>
        </p:txBody>
      </p:sp>
      <p:graphicFrame>
        <p:nvGraphicFramePr>
          <p:cNvPr id="15" name="Diagrama 14">
            <a:extLst>
              <a:ext uri="{FF2B5EF4-FFF2-40B4-BE49-F238E27FC236}">
                <a16:creationId xmlns="" xmlns:a16="http://schemas.microsoft.com/office/drawing/2014/main" id="{88BF9434-CF62-4062-B112-20643515C431}"/>
              </a:ext>
            </a:extLst>
          </p:cNvPr>
          <p:cNvGraphicFramePr/>
          <p:nvPr>
            <p:extLst>
              <p:ext uri="{D42A27DB-BD31-4B8C-83A1-F6EECF244321}">
                <p14:modId xmlns:p14="http://schemas.microsoft.com/office/powerpoint/2010/main" val="494446080"/>
              </p:ext>
            </p:extLst>
          </p:nvPr>
        </p:nvGraphicFramePr>
        <p:xfrm>
          <a:off x="5730142" y="3482602"/>
          <a:ext cx="2641600" cy="31746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7" name="CaixaDeTexto 16">
            <a:extLst>
              <a:ext uri="{FF2B5EF4-FFF2-40B4-BE49-F238E27FC236}">
                <a16:creationId xmlns="" xmlns:a16="http://schemas.microsoft.com/office/drawing/2014/main" id="{94CC12E8-41E7-4FB6-97F2-51FA915AB691}"/>
              </a:ext>
            </a:extLst>
          </p:cNvPr>
          <p:cNvSpPr txBox="1"/>
          <p:nvPr/>
        </p:nvSpPr>
        <p:spPr>
          <a:xfrm>
            <a:off x="573069" y="4085065"/>
            <a:ext cx="5899920" cy="1862048"/>
          </a:xfrm>
          <a:prstGeom prst="rect">
            <a:avLst/>
          </a:prstGeom>
          <a:noFill/>
        </p:spPr>
        <p:txBody>
          <a:bodyPr wrap="square" rtlCol="0">
            <a:spAutoFit/>
          </a:bodyPr>
          <a:lstStyle/>
          <a:p>
            <a:r>
              <a:rPr lang="en-US" sz="2400" b="1" dirty="0">
                <a:solidFill>
                  <a:srgbClr val="7F7F7F"/>
                </a:solidFill>
                <a:latin typeface="Calibri" panose="020F0502020204030204" pitchFamily="34" charset="0"/>
                <a:cs typeface="Times New Roman" panose="02020603050405020304" pitchFamily="18" charset="0"/>
              </a:rPr>
              <a:t>Thomas Erich Pimentel</a:t>
            </a:r>
          </a:p>
          <a:p>
            <a:endParaRPr lang="en-US" sz="100" b="1" dirty="0">
              <a:solidFill>
                <a:srgbClr val="7F7F7F"/>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pt-BR" dirty="0">
                <a:solidFill>
                  <a:srgbClr val="7F7F7F"/>
                </a:solidFill>
                <a:latin typeface="Calibri" panose="020F0502020204030204" pitchFamily="34" charset="0"/>
                <a:cs typeface="Times New Roman" panose="02020603050405020304" pitchFamily="18" charset="0"/>
              </a:rPr>
              <a:t>Líder técnico / Analista de soluções</a:t>
            </a:r>
          </a:p>
          <a:p>
            <a:pPr marL="285750" indent="-285750">
              <a:buFont typeface="Arial" panose="020B0604020202020204" pitchFamily="34" charset="0"/>
              <a:buChar char="•"/>
            </a:pPr>
            <a:r>
              <a:rPr lang="pt-BR" dirty="0">
                <a:solidFill>
                  <a:srgbClr val="7F7F7F"/>
                </a:solidFill>
                <a:latin typeface="Calibri" panose="020F0502020204030204" pitchFamily="34" charset="0"/>
                <a:cs typeface="Times New Roman" panose="02020603050405020304" pitchFamily="18" charset="0"/>
              </a:rPr>
              <a:t>5 anos de experiencia</a:t>
            </a:r>
            <a:r>
              <a:rPr lang="en-US" dirty="0">
                <a:solidFill>
                  <a:srgbClr val="7F7F7F"/>
                </a:solidFill>
                <a:latin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r>
              <a:rPr lang="en-US" dirty="0" err="1">
                <a:solidFill>
                  <a:srgbClr val="7F7F7F"/>
                </a:solidFill>
                <a:latin typeface="Calibri" panose="020F0502020204030204" pitchFamily="34" charset="0"/>
                <a:cs typeface="Times New Roman" panose="02020603050405020304" pitchFamily="18" charset="0"/>
              </a:rPr>
              <a:t>Conhecimento</a:t>
            </a:r>
            <a:r>
              <a:rPr lang="en-US" dirty="0">
                <a:solidFill>
                  <a:srgbClr val="7F7F7F"/>
                </a:solidFill>
                <a:latin typeface="Calibri" panose="020F0502020204030204" pitchFamily="34" charset="0"/>
                <a:cs typeface="Times New Roman" panose="02020603050405020304" pitchFamily="18" charset="0"/>
              </a:rPr>
              <a:t> </a:t>
            </a:r>
            <a:r>
              <a:rPr lang="en-US" dirty="0" err="1">
                <a:solidFill>
                  <a:srgbClr val="7F7F7F"/>
                </a:solidFill>
                <a:latin typeface="Calibri" panose="020F0502020204030204" pitchFamily="34" charset="0"/>
                <a:cs typeface="Times New Roman" panose="02020603050405020304" pitchFamily="18" charset="0"/>
              </a:rPr>
              <a:t>em</a:t>
            </a:r>
            <a:r>
              <a:rPr lang="en-US" dirty="0">
                <a:solidFill>
                  <a:srgbClr val="7F7F7F"/>
                </a:solidFill>
                <a:latin typeface="Calibri" panose="020F0502020204030204" pitchFamily="34" charset="0"/>
                <a:cs typeface="Times New Roman" panose="02020603050405020304" pitchFamily="18" charset="0"/>
              </a:rPr>
              <a:t>: C#, </a:t>
            </a:r>
            <a:r>
              <a:rPr lang="en-US" dirty="0" err="1">
                <a:solidFill>
                  <a:srgbClr val="7F7F7F"/>
                </a:solidFill>
                <a:latin typeface="Calibri" panose="020F0502020204030204" pitchFamily="34" charset="0"/>
                <a:cs typeface="Times New Roman" panose="02020603050405020304" pitchFamily="18" charset="0"/>
              </a:rPr>
              <a:t>Javascript</a:t>
            </a:r>
            <a:r>
              <a:rPr lang="en-US" dirty="0">
                <a:solidFill>
                  <a:srgbClr val="7F7F7F"/>
                </a:solidFill>
                <a:latin typeface="Calibri" panose="020F0502020204030204" pitchFamily="34" charset="0"/>
                <a:cs typeface="Times New Roman" panose="02020603050405020304" pitchFamily="18" charset="0"/>
              </a:rPr>
              <a:t>, Typescript, CSS, HTML, </a:t>
            </a:r>
            <a:r>
              <a:rPr lang="en-US" dirty="0" err="1">
                <a:solidFill>
                  <a:srgbClr val="7F7F7F"/>
                </a:solidFill>
                <a:latin typeface="Calibri" panose="020F0502020204030204" pitchFamily="34" charset="0"/>
                <a:cs typeface="Times New Roman" panose="02020603050405020304" pitchFamily="18" charset="0"/>
              </a:rPr>
              <a:t>.Net</a:t>
            </a:r>
            <a:r>
              <a:rPr lang="en-US" dirty="0">
                <a:solidFill>
                  <a:srgbClr val="7F7F7F"/>
                </a:solidFill>
                <a:latin typeface="Calibri" panose="020F0502020204030204" pitchFamily="34" charset="0"/>
                <a:cs typeface="Times New Roman" panose="02020603050405020304" pitchFamily="18" charset="0"/>
              </a:rPr>
              <a:t>, </a:t>
            </a:r>
            <a:r>
              <a:rPr lang="en-US" dirty="0" err="1">
                <a:solidFill>
                  <a:srgbClr val="7F7F7F"/>
                </a:solidFill>
                <a:latin typeface="Calibri" panose="020F0502020204030204" pitchFamily="34" charset="0"/>
                <a:cs typeface="Times New Roman" panose="02020603050405020304" pitchFamily="18" charset="0"/>
              </a:rPr>
              <a:t>.Net</a:t>
            </a:r>
            <a:r>
              <a:rPr lang="en-US" dirty="0">
                <a:solidFill>
                  <a:srgbClr val="7F7F7F"/>
                </a:solidFill>
                <a:latin typeface="Calibri" panose="020F0502020204030204" pitchFamily="34" charset="0"/>
                <a:cs typeface="Times New Roman" panose="02020603050405020304" pitchFamily="18" charset="0"/>
              </a:rPr>
              <a:t> Core, Angular, Firebase, Azure, SQL.</a:t>
            </a:r>
            <a:endParaRPr lang="pt-BR"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63824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2">
            <a:extLst>
              <a:ext uri="{FF2B5EF4-FFF2-40B4-BE49-F238E27FC236}">
                <a16:creationId xmlns="" xmlns:a16="http://schemas.microsoft.com/office/drawing/2014/main" id="{55F47F54-B2AB-BF47-AF32-C05E5D4043B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 y="2819580"/>
            <a:ext cx="12192000" cy="3741558"/>
          </a:xfrm>
          <a:custGeom>
            <a:avLst/>
            <a:gdLst>
              <a:gd name="connsiteX0" fmla="*/ 8341274 w 12192000"/>
              <a:gd name="connsiteY0" fmla="*/ 672 h 2846351"/>
              <a:gd name="connsiteX1" fmla="*/ 9791960 w 12192000"/>
              <a:gd name="connsiteY1" fmla="*/ 62367 h 2846351"/>
              <a:gd name="connsiteX2" fmla="*/ 11979782 w 12192000"/>
              <a:gd name="connsiteY2" fmla="*/ 92372 h 2846351"/>
              <a:gd name="connsiteX3" fmla="*/ 12113150 w 12192000"/>
              <a:gd name="connsiteY3" fmla="*/ 56705 h 2846351"/>
              <a:gd name="connsiteX4" fmla="*/ 12192000 w 12192000"/>
              <a:gd name="connsiteY4" fmla="*/ 30080 h 2846351"/>
              <a:gd name="connsiteX5" fmla="*/ 12192000 w 12192000"/>
              <a:gd name="connsiteY5" fmla="*/ 2846351 h 2846351"/>
              <a:gd name="connsiteX6" fmla="*/ 0 w 12192000"/>
              <a:gd name="connsiteY6" fmla="*/ 2846351 h 2846351"/>
              <a:gd name="connsiteX7" fmla="*/ 0 w 12192000"/>
              <a:gd name="connsiteY7" fmla="*/ 780914 h 2846351"/>
              <a:gd name="connsiteX8" fmla="*/ 157 w 12192000"/>
              <a:gd name="connsiteY8" fmla="*/ 780969 h 2846351"/>
              <a:gd name="connsiteX9" fmla="*/ 2789831 w 12192000"/>
              <a:gd name="connsiteY9" fmla="*/ 912403 h 2846351"/>
              <a:gd name="connsiteX10" fmla="*/ 5935814 w 12192000"/>
              <a:gd name="connsiteY10" fmla="*/ 234885 h 2846351"/>
              <a:gd name="connsiteX11" fmla="*/ 8341274 w 12192000"/>
              <a:gd name="connsiteY11" fmla="*/ 672 h 284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846351">
                <a:moveTo>
                  <a:pt x="8341274" y="672"/>
                </a:moveTo>
                <a:cubicBezTo>
                  <a:pt x="8825016" y="-4089"/>
                  <a:pt x="9309242" y="16448"/>
                  <a:pt x="9791960" y="62367"/>
                </a:cubicBezTo>
                <a:cubicBezTo>
                  <a:pt x="10521636" y="131825"/>
                  <a:pt x="11266064" y="258418"/>
                  <a:pt x="11979782" y="92372"/>
                </a:cubicBezTo>
                <a:cubicBezTo>
                  <a:pt x="12024389" y="81994"/>
                  <a:pt x="12068896" y="70088"/>
                  <a:pt x="12113150" y="56705"/>
                </a:cubicBezTo>
                <a:lnTo>
                  <a:pt x="12192000" y="30080"/>
                </a:lnTo>
                <a:lnTo>
                  <a:pt x="12192000" y="2846351"/>
                </a:lnTo>
                <a:lnTo>
                  <a:pt x="0" y="2846351"/>
                </a:lnTo>
                <a:lnTo>
                  <a:pt x="0" y="780914"/>
                </a:lnTo>
                <a:lnTo>
                  <a:pt x="157" y="780969"/>
                </a:lnTo>
                <a:cubicBezTo>
                  <a:pt x="887725" y="1067977"/>
                  <a:pt x="1861550" y="1054041"/>
                  <a:pt x="2789831" y="912403"/>
                </a:cubicBezTo>
                <a:cubicBezTo>
                  <a:pt x="3850722" y="750534"/>
                  <a:pt x="4881105" y="431507"/>
                  <a:pt x="5935814" y="234885"/>
                </a:cubicBezTo>
                <a:cubicBezTo>
                  <a:pt x="6730144" y="86809"/>
                  <a:pt x="7535037" y="8606"/>
                  <a:pt x="8341274" y="672"/>
                </a:cubicBezTo>
                <a:close/>
              </a:path>
            </a:pathLst>
          </a:custGeom>
        </p:spPr>
      </p:pic>
      <p:sp>
        <p:nvSpPr>
          <p:cNvPr id="4" name="Marcador de texto 3">
            <a:extLst>
              <a:ext uri="{FF2B5EF4-FFF2-40B4-BE49-F238E27FC236}">
                <a16:creationId xmlns="" xmlns:a16="http://schemas.microsoft.com/office/drawing/2014/main" id="{E6A18279-5089-104A-8DC2-C7FA6A830FAD}"/>
              </a:ext>
            </a:extLst>
          </p:cNvPr>
          <p:cNvSpPr>
            <a:spLocks noGrp="1"/>
          </p:cNvSpPr>
          <p:nvPr>
            <p:ph type="body" sz="quarter" idx="14"/>
          </p:nvPr>
        </p:nvSpPr>
        <p:spPr>
          <a:xfrm>
            <a:off x="6497054" y="1197392"/>
            <a:ext cx="5670882" cy="2102950"/>
          </a:xfrm>
        </p:spPr>
        <p:txBody>
          <a:bodyPr/>
          <a:lstStyle/>
          <a:p>
            <a:r>
              <a:rPr lang="en-US" sz="1800" b="1" dirty="0"/>
              <a:t>It is not of the essence of mathematics to be conversant with the ideas of number and quantity.</a:t>
            </a:r>
          </a:p>
          <a:p>
            <a:r>
              <a:rPr lang="pt-BR" sz="1800" i="0" dirty="0">
                <a:effectLst/>
                <a:latin typeface="Segoe UI" panose="020B0502040204020203" pitchFamily="34" charset="0"/>
              </a:rPr>
              <a:t>Não está na essência da matemática a familiaridade com </a:t>
            </a:r>
            <a:r>
              <a:rPr lang="pt-BR" sz="1800" dirty="0">
                <a:latin typeface="Segoe UI" panose="020B0502040204020203" pitchFamily="34" charset="0"/>
              </a:rPr>
              <a:t>à</a:t>
            </a:r>
            <a:r>
              <a:rPr lang="pt-BR" sz="1800" i="0" dirty="0">
                <a:effectLst/>
                <a:latin typeface="Segoe UI" panose="020B0502040204020203" pitchFamily="34" charset="0"/>
              </a:rPr>
              <a:t> ideia de números e quantidades.</a:t>
            </a:r>
            <a:endParaRPr lang="en-US" sz="1800" dirty="0"/>
          </a:p>
          <a:p>
            <a:pPr algn="r"/>
            <a:r>
              <a:rPr lang="pt-BR" sz="1800" b="1" i="0" dirty="0">
                <a:effectLst/>
                <a:latin typeface="Segoe UI" panose="020B0502040204020203" pitchFamily="34" charset="0"/>
              </a:rPr>
              <a:t>George </a:t>
            </a:r>
            <a:r>
              <a:rPr lang="pt-BR" sz="1800" b="1" i="0" dirty="0" err="1">
                <a:effectLst/>
                <a:latin typeface="Segoe UI" panose="020B0502040204020203" pitchFamily="34" charset="0"/>
              </a:rPr>
              <a:t>Boole</a:t>
            </a:r>
            <a:r>
              <a:rPr lang="pt-BR" sz="1800" b="1" i="0" dirty="0">
                <a:effectLst/>
                <a:latin typeface="Segoe UI" panose="020B0502040204020203" pitchFamily="34" charset="0"/>
              </a:rPr>
              <a:t>      </a:t>
            </a:r>
          </a:p>
          <a:p>
            <a:endParaRPr lang="es-ES" dirty="0"/>
          </a:p>
        </p:txBody>
      </p:sp>
      <p:sp>
        <p:nvSpPr>
          <p:cNvPr id="5" name="Marcador de pie de página 4">
            <a:extLst>
              <a:ext uri="{FF2B5EF4-FFF2-40B4-BE49-F238E27FC236}">
                <a16:creationId xmlns="" xmlns:a16="http://schemas.microsoft.com/office/drawing/2014/main" id="{241DED53-902C-7E45-A939-2B102E48ED30}"/>
              </a:ext>
            </a:extLst>
          </p:cNvPr>
          <p:cNvSpPr>
            <a:spLocks noGrp="1"/>
          </p:cNvSpPr>
          <p:nvPr>
            <p:ph type="ftr" sz="quarter" idx="15"/>
          </p:nvPr>
        </p:nvSpPr>
        <p:spPr/>
        <p:txBody>
          <a:bodyPr/>
          <a:lstStyle/>
          <a:p>
            <a:fld id="{E5ED4B78-5B97-9748-A1C9-0E349DE86C54}" type="slidenum">
              <a:rPr lang="es-ES" smtClean="0"/>
              <a:pPr/>
              <a:t>4</a:t>
            </a:fld>
            <a:endParaRPr lang="es-ES" dirty="0"/>
          </a:p>
        </p:txBody>
      </p:sp>
      <p:pic>
        <p:nvPicPr>
          <p:cNvPr id="7" name="Marcador de posición de imagen 4">
            <a:extLst>
              <a:ext uri="{FF2B5EF4-FFF2-40B4-BE49-F238E27FC236}">
                <a16:creationId xmlns="" xmlns:a16="http://schemas.microsoft.com/office/drawing/2014/main" id="{2FDA69ED-F6CE-1446-A065-BA8CE5841CA1}"/>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08289" y="12211"/>
            <a:ext cx="7190719" cy="4176183"/>
          </a:xfrm>
          <a:custGeom>
            <a:avLst/>
            <a:gdLst>
              <a:gd name="connsiteX0" fmla="*/ 0 w 7190719"/>
              <a:gd name="connsiteY0" fmla="*/ 0 h 4123767"/>
              <a:gd name="connsiteX1" fmla="*/ 7190719 w 7190719"/>
              <a:gd name="connsiteY1" fmla="*/ 0 h 4123767"/>
              <a:gd name="connsiteX2" fmla="*/ 7038033 w 7190719"/>
              <a:gd name="connsiteY2" fmla="*/ 246968 h 4123767"/>
              <a:gd name="connsiteX3" fmla="*/ 6645680 w 7190719"/>
              <a:gd name="connsiteY3" fmla="*/ 1107550 h 4123767"/>
              <a:gd name="connsiteX4" fmla="*/ 5653891 w 7190719"/>
              <a:gd name="connsiteY4" fmla="*/ 2764138 h 4123767"/>
              <a:gd name="connsiteX5" fmla="*/ 5257618 w 7190719"/>
              <a:gd name="connsiteY5" fmla="*/ 3193653 h 4123767"/>
              <a:gd name="connsiteX6" fmla="*/ 5181343 w 7190719"/>
              <a:gd name="connsiteY6" fmla="*/ 3292675 h 4123767"/>
              <a:gd name="connsiteX7" fmla="*/ 4722305 w 7190719"/>
              <a:gd name="connsiteY7" fmla="*/ 3446633 h 4123767"/>
              <a:gd name="connsiteX8" fmla="*/ 3233843 w 7190719"/>
              <a:gd name="connsiteY8" fmla="*/ 3898415 h 4123767"/>
              <a:gd name="connsiteX9" fmla="*/ 162574 w 7190719"/>
              <a:gd name="connsiteY9" fmla="*/ 3912586 h 4123767"/>
              <a:gd name="connsiteX10" fmla="*/ 0 w 7190719"/>
              <a:gd name="connsiteY10" fmla="*/ 3853739 h 412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90719" h="4123767">
                <a:moveTo>
                  <a:pt x="0" y="0"/>
                </a:moveTo>
                <a:lnTo>
                  <a:pt x="7190719" y="0"/>
                </a:lnTo>
                <a:lnTo>
                  <a:pt x="7038033" y="246968"/>
                </a:lnTo>
                <a:cubicBezTo>
                  <a:pt x="6883542" y="522572"/>
                  <a:pt x="6752300" y="811394"/>
                  <a:pt x="6645680" y="1107550"/>
                </a:cubicBezTo>
                <a:cubicBezTo>
                  <a:pt x="6431105" y="1703399"/>
                  <a:pt x="6082910" y="2299950"/>
                  <a:pt x="5653891" y="2764138"/>
                </a:cubicBezTo>
                <a:cubicBezTo>
                  <a:pt x="5522262" y="2906508"/>
                  <a:pt x="5383553" y="3045822"/>
                  <a:pt x="5257618" y="3193653"/>
                </a:cubicBezTo>
                <a:lnTo>
                  <a:pt x="5181343" y="3292675"/>
                </a:lnTo>
                <a:lnTo>
                  <a:pt x="4722305" y="3446633"/>
                </a:lnTo>
                <a:cubicBezTo>
                  <a:pt x="4230498" y="3612360"/>
                  <a:pt x="3737565" y="3773971"/>
                  <a:pt x="3233843" y="3898415"/>
                </a:cubicBezTo>
                <a:cubicBezTo>
                  <a:pt x="2226399" y="4147306"/>
                  <a:pt x="1147045" y="4240790"/>
                  <a:pt x="162574" y="3912586"/>
                </a:cubicBezTo>
                <a:lnTo>
                  <a:pt x="0" y="3853739"/>
                </a:lnTo>
                <a:close/>
              </a:path>
            </a:pathLst>
          </a:custGeom>
        </p:spPr>
      </p:pic>
    </p:spTree>
    <p:extLst>
      <p:ext uri="{BB962C8B-B14F-4D97-AF65-F5344CB8AC3E}">
        <p14:creationId xmlns:p14="http://schemas.microsoft.com/office/powerpoint/2010/main" val="1888447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3"/>
          </p:nvPr>
        </p:nvSpPr>
        <p:spPr/>
        <p:txBody>
          <a:bodyPr/>
          <a:lstStyle/>
          <a:p>
            <a:r>
              <a:rPr lang="pt-BR" dirty="0"/>
              <a:t>Lógica de Programação</a:t>
            </a:r>
          </a:p>
        </p:txBody>
      </p:sp>
      <p:sp>
        <p:nvSpPr>
          <p:cNvPr id="7" name="Espaço Reservado para Texto 6"/>
          <p:cNvSpPr>
            <a:spLocks noGrp="1"/>
          </p:cNvSpPr>
          <p:nvPr>
            <p:ph type="body" sz="quarter" idx="18"/>
          </p:nvPr>
        </p:nvSpPr>
        <p:spPr>
          <a:xfrm>
            <a:off x="612863" y="2006087"/>
            <a:ext cx="2471650" cy="1586682"/>
          </a:xfrm>
        </p:spPr>
        <p:txBody>
          <a:bodyPr/>
          <a:lstStyle/>
          <a:p>
            <a:pPr>
              <a:lnSpc>
                <a:spcPct val="100000"/>
              </a:lnSpc>
            </a:pPr>
            <a:r>
              <a:rPr lang="pt-BR" dirty="0"/>
              <a:t>A  </a:t>
            </a:r>
            <a:r>
              <a:rPr lang="pt-BR" b="1" dirty="0"/>
              <a:t>lógica informal </a:t>
            </a:r>
            <a:r>
              <a:rPr lang="pt-BR" dirty="0"/>
              <a:t>estuda a argumentação válida se apoiando principalmente na dedução.</a:t>
            </a:r>
          </a:p>
          <a:p>
            <a:r>
              <a:rPr lang="pt-BR" dirty="0" err="1"/>
              <a:t>Ex</a:t>
            </a:r>
            <a:r>
              <a:rPr lang="pt-BR" dirty="0"/>
              <a:t>: O ferro enferruja;</a:t>
            </a:r>
          </a:p>
          <a:p>
            <a:r>
              <a:rPr lang="pt-BR" dirty="0"/>
              <a:t>A espada é de ferro;</a:t>
            </a:r>
          </a:p>
          <a:p>
            <a:r>
              <a:rPr lang="pt-BR" dirty="0"/>
              <a:t>Logo a espada enferruja;</a:t>
            </a:r>
          </a:p>
        </p:txBody>
      </p:sp>
      <p:sp>
        <p:nvSpPr>
          <p:cNvPr id="8" name="Espaço Reservado para Texto 7"/>
          <p:cNvSpPr>
            <a:spLocks noGrp="1"/>
          </p:cNvSpPr>
          <p:nvPr>
            <p:ph type="body" sz="quarter" idx="19"/>
          </p:nvPr>
        </p:nvSpPr>
        <p:spPr>
          <a:xfrm>
            <a:off x="1037486" y="1559870"/>
            <a:ext cx="2910301" cy="287337"/>
          </a:xfrm>
        </p:spPr>
        <p:txBody>
          <a:bodyPr/>
          <a:lstStyle/>
          <a:p>
            <a:r>
              <a:rPr lang="pt-BR" dirty="0"/>
              <a:t>Pensamento</a:t>
            </a:r>
          </a:p>
        </p:txBody>
      </p:sp>
      <p:sp>
        <p:nvSpPr>
          <p:cNvPr id="9" name="Espaço Reservado para Texto 8"/>
          <p:cNvSpPr>
            <a:spLocks noGrp="1"/>
          </p:cNvSpPr>
          <p:nvPr>
            <p:ph type="body" sz="quarter" idx="20"/>
          </p:nvPr>
        </p:nvSpPr>
        <p:spPr>
          <a:xfrm>
            <a:off x="6752626" y="1366384"/>
            <a:ext cx="2789702" cy="1305564"/>
          </a:xfrm>
        </p:spPr>
        <p:txBody>
          <a:bodyPr/>
          <a:lstStyle/>
          <a:p>
            <a:pPr algn="r">
              <a:lnSpc>
                <a:spcPct val="100000"/>
              </a:lnSpc>
            </a:pPr>
            <a:r>
              <a:rPr lang="pt-BR" b="1" dirty="0"/>
              <a:t>Lógica proposicional </a:t>
            </a:r>
            <a:r>
              <a:rPr lang="pt-BR" dirty="0"/>
              <a:t>estabelece    uma forma para a lógica, trabalhando com conectores lógicos.</a:t>
            </a:r>
          </a:p>
          <a:p>
            <a:pPr algn="r">
              <a:lnSpc>
                <a:spcPct val="100000"/>
              </a:lnSpc>
            </a:pPr>
            <a:r>
              <a:rPr lang="pt-BR" dirty="0" err="1"/>
              <a:t>Ex</a:t>
            </a:r>
            <a:r>
              <a:rPr lang="pt-BR" dirty="0"/>
              <a:t>: Todo ferro enferruja com o tempo e a espada é de ferro, então a  espada enferruja.</a:t>
            </a:r>
          </a:p>
        </p:txBody>
      </p:sp>
      <p:sp>
        <p:nvSpPr>
          <p:cNvPr id="10" name="Espaço Reservado para Texto 9"/>
          <p:cNvSpPr>
            <a:spLocks noGrp="1"/>
          </p:cNvSpPr>
          <p:nvPr>
            <p:ph type="body" sz="quarter" idx="21"/>
          </p:nvPr>
        </p:nvSpPr>
        <p:spPr>
          <a:xfrm>
            <a:off x="6819247" y="1004569"/>
            <a:ext cx="2262760" cy="287337"/>
          </a:xfrm>
        </p:spPr>
        <p:txBody>
          <a:bodyPr/>
          <a:lstStyle/>
          <a:p>
            <a:r>
              <a:rPr lang="pt-BR" dirty="0"/>
              <a:t>Matemática</a:t>
            </a:r>
          </a:p>
        </p:txBody>
      </p:sp>
      <p:sp>
        <p:nvSpPr>
          <p:cNvPr id="11" name="Espaço Reservado para Texto 10"/>
          <p:cNvSpPr>
            <a:spLocks noGrp="1"/>
          </p:cNvSpPr>
          <p:nvPr>
            <p:ph type="body" sz="quarter" idx="22"/>
          </p:nvPr>
        </p:nvSpPr>
        <p:spPr>
          <a:xfrm>
            <a:off x="9884750" y="4046987"/>
            <a:ext cx="1892962" cy="1402367"/>
          </a:xfrm>
        </p:spPr>
        <p:txBody>
          <a:bodyPr/>
          <a:lstStyle/>
          <a:p>
            <a:pPr algn="l">
              <a:lnSpc>
                <a:spcPct val="100000"/>
              </a:lnSpc>
            </a:pPr>
            <a:r>
              <a:rPr lang="pt-BR" dirty="0"/>
              <a:t>A álgebra booleana é a base para programar computadores</a:t>
            </a:r>
          </a:p>
          <a:p>
            <a:pPr algn="l">
              <a:spcBef>
                <a:spcPts val="300"/>
              </a:spcBef>
            </a:pPr>
            <a:r>
              <a:rPr lang="pt-BR" dirty="0" err="1"/>
              <a:t>Ex</a:t>
            </a:r>
            <a:r>
              <a:rPr lang="pt-BR" dirty="0"/>
              <a:t>: A = Verdadeiro;</a:t>
            </a:r>
          </a:p>
          <a:p>
            <a:pPr algn="l">
              <a:spcBef>
                <a:spcPts val="300"/>
              </a:spcBef>
            </a:pPr>
            <a:r>
              <a:rPr lang="pt-BR" dirty="0"/>
              <a:t>B = Falso;</a:t>
            </a:r>
          </a:p>
          <a:p>
            <a:pPr algn="l">
              <a:spcBef>
                <a:spcPts val="300"/>
              </a:spcBef>
            </a:pPr>
            <a:r>
              <a:rPr lang="pt-BR" dirty="0"/>
              <a:t>A ou B = Verdadeiro ;</a:t>
            </a:r>
          </a:p>
          <a:p>
            <a:pPr algn="l">
              <a:spcBef>
                <a:spcPts val="300"/>
              </a:spcBef>
            </a:pPr>
            <a:r>
              <a:rPr lang="pt-BR" dirty="0"/>
              <a:t>A e B = Falso;</a:t>
            </a:r>
          </a:p>
          <a:p>
            <a:pPr algn="l">
              <a:spcBef>
                <a:spcPts val="0"/>
              </a:spcBef>
            </a:pPr>
            <a:r>
              <a:rPr lang="pt-BR" dirty="0"/>
              <a:t> </a:t>
            </a:r>
          </a:p>
        </p:txBody>
      </p:sp>
      <p:sp>
        <p:nvSpPr>
          <p:cNvPr id="12" name="Espaço Reservado para Texto 11"/>
          <p:cNvSpPr>
            <a:spLocks noGrp="1"/>
          </p:cNvSpPr>
          <p:nvPr>
            <p:ph type="body" sz="quarter" idx="23"/>
          </p:nvPr>
        </p:nvSpPr>
        <p:spPr>
          <a:xfrm>
            <a:off x="8073216" y="4748171"/>
            <a:ext cx="1784545" cy="287337"/>
          </a:xfrm>
        </p:spPr>
        <p:txBody>
          <a:bodyPr/>
          <a:lstStyle/>
          <a:p>
            <a:r>
              <a:rPr lang="pt-BR" dirty="0"/>
              <a:t>Programação</a:t>
            </a:r>
          </a:p>
        </p:txBody>
      </p:sp>
      <p:sp>
        <p:nvSpPr>
          <p:cNvPr id="13" name="Espaço Reservado para Texto 12"/>
          <p:cNvSpPr>
            <a:spLocks noGrp="1"/>
          </p:cNvSpPr>
          <p:nvPr>
            <p:ph type="body" sz="quarter" idx="24"/>
          </p:nvPr>
        </p:nvSpPr>
        <p:spPr>
          <a:xfrm>
            <a:off x="3662471" y="5307393"/>
            <a:ext cx="2366370" cy="825110"/>
          </a:xfrm>
        </p:spPr>
        <p:txBody>
          <a:bodyPr/>
          <a:lstStyle/>
          <a:p>
            <a:pPr>
              <a:lnSpc>
                <a:spcPct val="100000"/>
              </a:lnSpc>
            </a:pPr>
            <a:r>
              <a:rPr lang="pt-BR" dirty="0"/>
              <a:t>Os computadores entendem apenas códigos binários, operadores matemáticos e lógicos.</a:t>
            </a:r>
          </a:p>
        </p:txBody>
      </p:sp>
      <p:sp>
        <p:nvSpPr>
          <p:cNvPr id="14" name="Espaço Reservado para Texto 13"/>
          <p:cNvSpPr>
            <a:spLocks noGrp="1"/>
          </p:cNvSpPr>
          <p:nvPr>
            <p:ph type="body" sz="quarter" idx="25"/>
          </p:nvPr>
        </p:nvSpPr>
        <p:spPr>
          <a:xfrm>
            <a:off x="3854795" y="4834076"/>
            <a:ext cx="1921201" cy="287337"/>
          </a:xfrm>
        </p:spPr>
        <p:txBody>
          <a:bodyPr/>
          <a:lstStyle/>
          <a:p>
            <a:r>
              <a:rPr lang="pt-BR" dirty="0"/>
              <a:t>Computadores</a:t>
            </a:r>
          </a:p>
        </p:txBody>
      </p:sp>
      <p:sp>
        <p:nvSpPr>
          <p:cNvPr id="15" name="Espaço Reservado para Texto 14"/>
          <p:cNvSpPr>
            <a:spLocks noGrp="1"/>
          </p:cNvSpPr>
          <p:nvPr>
            <p:ph type="body" sz="quarter" idx="26"/>
          </p:nvPr>
        </p:nvSpPr>
        <p:spPr/>
        <p:txBody>
          <a:bodyPr/>
          <a:lstStyle/>
          <a:p>
            <a:r>
              <a:rPr lang="pt-BR" dirty="0"/>
              <a:t>O que é Lógica?</a:t>
            </a:r>
          </a:p>
        </p:txBody>
      </p:sp>
      <p:sp>
        <p:nvSpPr>
          <p:cNvPr id="5" name="Espaço Reservado para Rodapé 4"/>
          <p:cNvSpPr>
            <a:spLocks noGrp="1"/>
          </p:cNvSpPr>
          <p:nvPr>
            <p:ph type="ftr" sz="quarter" idx="27"/>
          </p:nvPr>
        </p:nvSpPr>
        <p:spPr/>
        <p:txBody>
          <a:bodyPr/>
          <a:lstStyle/>
          <a:p>
            <a:fld id="{E5ED4B78-5B97-9748-A1C9-0E349DE86C54}" type="slidenum">
              <a:rPr lang="es-ES" smtClean="0"/>
              <a:pPr/>
              <a:t>5</a:t>
            </a:fld>
            <a:endParaRPr lang="es-ES" dirty="0"/>
          </a:p>
        </p:txBody>
      </p:sp>
    </p:spTree>
    <p:extLst>
      <p:ext uri="{BB962C8B-B14F-4D97-AF65-F5344CB8AC3E}">
        <p14:creationId xmlns:p14="http://schemas.microsoft.com/office/powerpoint/2010/main" val="676926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Marcador de posición de imagen 11">
            <a:extLst>
              <a:ext uri="{FF2B5EF4-FFF2-40B4-BE49-F238E27FC236}">
                <a16:creationId xmlns="" xmlns:a16="http://schemas.microsoft.com/office/drawing/2014/main" id="{4366285F-BF7A-9542-91ED-A2122A9F5C68}"/>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sp>
        <p:nvSpPr>
          <p:cNvPr id="3" name="Marcador de texto 2">
            <a:extLst>
              <a:ext uri="{FF2B5EF4-FFF2-40B4-BE49-F238E27FC236}">
                <a16:creationId xmlns="" xmlns:a16="http://schemas.microsoft.com/office/drawing/2014/main" id="{325FAC32-04DA-E44E-9946-5D87BD077E9F}"/>
              </a:ext>
            </a:extLst>
          </p:cNvPr>
          <p:cNvSpPr>
            <a:spLocks noGrp="1"/>
          </p:cNvSpPr>
          <p:nvPr>
            <p:ph type="body" sz="quarter" idx="14"/>
          </p:nvPr>
        </p:nvSpPr>
        <p:spPr>
          <a:xfrm>
            <a:off x="5229662" y="2593305"/>
            <a:ext cx="1446508" cy="613002"/>
          </a:xfrm>
        </p:spPr>
        <p:txBody>
          <a:bodyPr/>
          <a:lstStyle/>
          <a:p>
            <a:r>
              <a:rPr lang="es-ES" dirty="0"/>
              <a:t>IDE</a:t>
            </a:r>
          </a:p>
        </p:txBody>
      </p:sp>
      <p:sp>
        <p:nvSpPr>
          <p:cNvPr id="4" name="Marcador de texto 3">
            <a:extLst>
              <a:ext uri="{FF2B5EF4-FFF2-40B4-BE49-F238E27FC236}">
                <a16:creationId xmlns="" xmlns:a16="http://schemas.microsoft.com/office/drawing/2014/main" id="{E8E58201-685A-9E42-B1F3-808D662770FE}"/>
              </a:ext>
            </a:extLst>
          </p:cNvPr>
          <p:cNvSpPr>
            <a:spLocks noGrp="1"/>
          </p:cNvSpPr>
          <p:nvPr>
            <p:ph type="body" sz="quarter" idx="15"/>
          </p:nvPr>
        </p:nvSpPr>
        <p:spPr>
          <a:xfrm>
            <a:off x="6977971" y="2622142"/>
            <a:ext cx="4998216" cy="613002"/>
          </a:xfrm>
        </p:spPr>
        <p:txBody>
          <a:bodyPr/>
          <a:lstStyle/>
          <a:p>
            <a:r>
              <a:rPr lang="es-ES" dirty="0"/>
              <a:t>Visual Studio </a:t>
            </a:r>
            <a:r>
              <a:rPr lang="es-ES" dirty="0" err="1"/>
              <a:t>Code</a:t>
            </a:r>
            <a:endParaRPr lang="es-ES" dirty="0"/>
          </a:p>
          <a:p>
            <a:r>
              <a:rPr lang="es-ES" b="1" dirty="0"/>
              <a:t>https://code.visualstudio.com/</a:t>
            </a:r>
          </a:p>
        </p:txBody>
      </p:sp>
      <p:sp>
        <p:nvSpPr>
          <p:cNvPr id="5" name="Marcador de texto 4">
            <a:extLst>
              <a:ext uri="{FF2B5EF4-FFF2-40B4-BE49-F238E27FC236}">
                <a16:creationId xmlns="" xmlns:a16="http://schemas.microsoft.com/office/drawing/2014/main" id="{65766FEF-BAC5-474F-8417-70C0A257759A}"/>
              </a:ext>
            </a:extLst>
          </p:cNvPr>
          <p:cNvSpPr>
            <a:spLocks noGrp="1"/>
          </p:cNvSpPr>
          <p:nvPr>
            <p:ph type="body" sz="quarter" idx="16"/>
          </p:nvPr>
        </p:nvSpPr>
        <p:spPr>
          <a:xfrm>
            <a:off x="5456970" y="3733247"/>
            <a:ext cx="1446508" cy="613002"/>
          </a:xfrm>
        </p:spPr>
        <p:txBody>
          <a:bodyPr/>
          <a:lstStyle/>
          <a:p>
            <a:r>
              <a:rPr lang="es-ES" dirty="0"/>
              <a:t>PLG</a:t>
            </a:r>
          </a:p>
        </p:txBody>
      </p:sp>
      <p:sp>
        <p:nvSpPr>
          <p:cNvPr id="6" name="Marcador de texto 5">
            <a:extLst>
              <a:ext uri="{FF2B5EF4-FFF2-40B4-BE49-F238E27FC236}">
                <a16:creationId xmlns="" xmlns:a16="http://schemas.microsoft.com/office/drawing/2014/main" id="{11045C24-F512-D749-9358-A0F135ED4ED3}"/>
              </a:ext>
            </a:extLst>
          </p:cNvPr>
          <p:cNvSpPr>
            <a:spLocks noGrp="1"/>
          </p:cNvSpPr>
          <p:nvPr>
            <p:ph type="body" sz="quarter" idx="17"/>
          </p:nvPr>
        </p:nvSpPr>
        <p:spPr>
          <a:xfrm>
            <a:off x="7135953" y="3633530"/>
            <a:ext cx="4840234" cy="789684"/>
          </a:xfrm>
        </p:spPr>
        <p:txBody>
          <a:bodyPr/>
          <a:lstStyle/>
          <a:p>
            <a:r>
              <a:rPr lang="pt-BR" dirty="0"/>
              <a:t>Plugin </a:t>
            </a:r>
            <a:r>
              <a:rPr lang="pt-BR" dirty="0" err="1"/>
              <a:t>Code</a:t>
            </a:r>
            <a:r>
              <a:rPr lang="pt-BR" dirty="0"/>
              <a:t> </a:t>
            </a:r>
            <a:r>
              <a:rPr lang="pt-BR" dirty="0" err="1"/>
              <a:t>Runner</a:t>
            </a:r>
            <a:endParaRPr lang="pt-BR" dirty="0"/>
          </a:p>
          <a:p>
            <a:r>
              <a:rPr lang="pt-BR" b="1" dirty="0"/>
              <a:t>https://marketplace.visualstudio.com/items?itemName=formulahendry.code-runner</a:t>
            </a:r>
          </a:p>
        </p:txBody>
      </p:sp>
      <p:sp>
        <p:nvSpPr>
          <p:cNvPr id="7" name="Marcador de texto 6">
            <a:extLst>
              <a:ext uri="{FF2B5EF4-FFF2-40B4-BE49-F238E27FC236}">
                <a16:creationId xmlns="" xmlns:a16="http://schemas.microsoft.com/office/drawing/2014/main" id="{9641094D-2BD0-A645-8A28-353C8A1B7409}"/>
              </a:ext>
            </a:extLst>
          </p:cNvPr>
          <p:cNvSpPr>
            <a:spLocks noGrp="1"/>
          </p:cNvSpPr>
          <p:nvPr>
            <p:ph type="body" sz="quarter" idx="18"/>
          </p:nvPr>
        </p:nvSpPr>
        <p:spPr>
          <a:xfrm>
            <a:off x="5815501" y="4880122"/>
            <a:ext cx="1446508" cy="613002"/>
          </a:xfrm>
        </p:spPr>
        <p:txBody>
          <a:bodyPr/>
          <a:lstStyle/>
          <a:p>
            <a:r>
              <a:rPr lang="es-ES" dirty="0"/>
              <a:t>GIT</a:t>
            </a:r>
          </a:p>
        </p:txBody>
      </p:sp>
      <p:sp>
        <p:nvSpPr>
          <p:cNvPr id="8" name="Marcador de texto 7">
            <a:extLst>
              <a:ext uri="{FF2B5EF4-FFF2-40B4-BE49-F238E27FC236}">
                <a16:creationId xmlns="" xmlns:a16="http://schemas.microsoft.com/office/drawing/2014/main" id="{2EBA8E8F-ABA6-F449-8514-8251E235ADD0}"/>
              </a:ext>
            </a:extLst>
          </p:cNvPr>
          <p:cNvSpPr>
            <a:spLocks noGrp="1"/>
          </p:cNvSpPr>
          <p:nvPr>
            <p:ph type="body" sz="quarter" idx="19"/>
          </p:nvPr>
        </p:nvSpPr>
        <p:spPr>
          <a:xfrm>
            <a:off x="7150537" y="4789446"/>
            <a:ext cx="4714085" cy="613002"/>
          </a:xfrm>
        </p:spPr>
        <p:txBody>
          <a:bodyPr/>
          <a:lstStyle/>
          <a:p>
            <a:r>
              <a:rPr lang="pt-BR" dirty="0"/>
              <a:t>Repositório Público: </a:t>
            </a:r>
          </a:p>
          <a:p>
            <a:r>
              <a:rPr lang="pt-BR" b="1" dirty="0"/>
              <a:t>https://github.com/thomasErich135/everis_dio_expert_talks</a:t>
            </a:r>
            <a:endParaRPr lang="es-ES" dirty="0"/>
          </a:p>
        </p:txBody>
      </p:sp>
      <p:sp>
        <p:nvSpPr>
          <p:cNvPr id="2" name="Marcador de número de diapositiva 1">
            <a:extLst>
              <a:ext uri="{FF2B5EF4-FFF2-40B4-BE49-F238E27FC236}">
                <a16:creationId xmlns="" xmlns:a16="http://schemas.microsoft.com/office/drawing/2014/main" id="{4576E81C-BCD5-8248-98C7-B271D30D28D1}"/>
              </a:ext>
            </a:extLst>
          </p:cNvPr>
          <p:cNvSpPr>
            <a:spLocks noGrp="1"/>
          </p:cNvSpPr>
          <p:nvPr>
            <p:ph type="sldNum" sz="quarter" idx="4294967295"/>
          </p:nvPr>
        </p:nvSpPr>
        <p:spPr>
          <a:xfrm>
            <a:off x="11527200" y="6522858"/>
            <a:ext cx="598170" cy="365125"/>
          </a:xfrm>
          <a:prstGeom prst="rect">
            <a:avLst/>
          </a:prstGeom>
        </p:spPr>
        <p:txBody>
          <a:bodyPr/>
          <a:lstStyle/>
          <a:p>
            <a:fld id="{122868C0-15F9-6446-8284-6EA5930D29A1}" type="slidenum">
              <a:rPr lang="es-ES" smtClean="0"/>
              <a:pPr/>
              <a:t>6</a:t>
            </a:fld>
            <a:endParaRPr lang="es-ES" dirty="0"/>
          </a:p>
        </p:txBody>
      </p:sp>
      <p:sp>
        <p:nvSpPr>
          <p:cNvPr id="26" name="Marcador de texto 1">
            <a:extLst>
              <a:ext uri="{FF2B5EF4-FFF2-40B4-BE49-F238E27FC236}">
                <a16:creationId xmlns="" xmlns:a16="http://schemas.microsoft.com/office/drawing/2014/main" id="{B811E26C-292E-4084-BEB9-6EA4E87088E0}"/>
              </a:ext>
            </a:extLst>
          </p:cNvPr>
          <p:cNvSpPr txBox="1">
            <a:spLocks/>
          </p:cNvSpPr>
          <p:nvPr/>
        </p:nvSpPr>
        <p:spPr>
          <a:xfrm>
            <a:off x="5226946" y="1627513"/>
            <a:ext cx="5568950" cy="287337"/>
          </a:xfrm>
          <a:custGeom>
            <a:avLst/>
            <a:gdLst>
              <a:gd name="connsiteX0" fmla="*/ 0 w 5737471"/>
              <a:gd name="connsiteY0" fmla="*/ 0 h 6561138"/>
              <a:gd name="connsiteX1" fmla="*/ 5082458 w 5737471"/>
              <a:gd name="connsiteY1" fmla="*/ 0 h 6561138"/>
              <a:gd name="connsiteX2" fmla="*/ 5035051 w 5737471"/>
              <a:gd name="connsiteY2" fmla="*/ 86882 h 6561138"/>
              <a:gd name="connsiteX3" fmla="*/ 4924424 w 5737471"/>
              <a:gd name="connsiteY3" fmla="*/ 346822 h 6561138"/>
              <a:gd name="connsiteX4" fmla="*/ 4869314 w 5737471"/>
              <a:gd name="connsiteY4" fmla="*/ 2516874 h 6561138"/>
              <a:gd name="connsiteX5" fmla="*/ 5462120 w 5737471"/>
              <a:gd name="connsiteY5" fmla="*/ 4634888 h 6561138"/>
              <a:gd name="connsiteX6" fmla="*/ 5721766 w 5737471"/>
              <a:gd name="connsiteY6" fmla="*/ 6266132 h 6561138"/>
              <a:gd name="connsiteX7" fmla="*/ 5737471 w 5737471"/>
              <a:gd name="connsiteY7" fmla="*/ 6561138 h 6561138"/>
              <a:gd name="connsiteX8" fmla="*/ 0 w 5737471"/>
              <a:gd name="connsiteY8" fmla="*/ 6561138 h 656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37471" h="6561138">
                <a:moveTo>
                  <a:pt x="0" y="0"/>
                </a:moveTo>
                <a:lnTo>
                  <a:pt x="5082458" y="0"/>
                </a:lnTo>
                <a:lnTo>
                  <a:pt x="5035051" y="86882"/>
                </a:lnTo>
                <a:cubicBezTo>
                  <a:pt x="4993035" y="173630"/>
                  <a:pt x="4956016" y="260755"/>
                  <a:pt x="4924424" y="346822"/>
                </a:cubicBezTo>
                <a:cubicBezTo>
                  <a:pt x="4671684" y="1035360"/>
                  <a:pt x="4714842" y="1799870"/>
                  <a:pt x="4869314" y="2516874"/>
                </a:cubicBezTo>
                <a:cubicBezTo>
                  <a:pt x="5023784" y="3233878"/>
                  <a:pt x="5284198" y="3923545"/>
                  <a:pt x="5462120" y="4634888"/>
                </a:cubicBezTo>
                <a:cubicBezTo>
                  <a:pt x="5596114" y="5170620"/>
                  <a:pt x="5682880" y="5716459"/>
                  <a:pt x="5721766" y="6266132"/>
                </a:cubicBezTo>
                <a:lnTo>
                  <a:pt x="5737471" y="6561138"/>
                </a:lnTo>
                <a:lnTo>
                  <a:pt x="0" y="6561138"/>
                </a:lnTo>
                <a:close/>
              </a:path>
            </a:pathLst>
          </a:custGeom>
        </p:spPr>
        <p:txBody>
          <a:bodyPr wrap="square">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s-ES" sz="1600" kern="1200" dirty="0" smtClean="0">
                <a:solidFill>
                  <a:srgbClr val="5050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a:solidFill>
                  <a:schemeClr val="accent6">
                    <a:lumMod val="40000"/>
                    <a:lumOff val="60000"/>
                  </a:schemeClr>
                </a:solidFill>
                <a:latin typeface="Calibri" panose="020F0502020204030204" pitchFamily="34" charset="0"/>
                <a:cs typeface="Times New Roman" panose="02020603050405020304" pitchFamily="18" charset="0"/>
              </a:rPr>
              <a:t>Ambiente</a:t>
            </a:r>
            <a:endParaRPr lang="pt-BR" dirty="0">
              <a:solidFill>
                <a:schemeClr val="accent6">
                  <a:lumMod val="40000"/>
                  <a:lumOff val="60000"/>
                </a:schemeClr>
              </a:solidFill>
            </a:endParaRPr>
          </a:p>
        </p:txBody>
      </p:sp>
      <p:sp>
        <p:nvSpPr>
          <p:cNvPr id="11" name="Espaço Reservado para Texto 5"/>
          <p:cNvSpPr>
            <a:spLocks noGrp="1"/>
          </p:cNvSpPr>
          <p:nvPr>
            <p:ph type="body" sz="quarter" idx="13"/>
          </p:nvPr>
        </p:nvSpPr>
        <p:spPr>
          <a:xfrm>
            <a:off x="5229662" y="1057706"/>
            <a:ext cx="5568950" cy="496195"/>
          </a:xfrm>
        </p:spPr>
        <p:txBody>
          <a:bodyPr/>
          <a:lstStyle/>
          <a:p>
            <a:pPr marL="0" indent="0">
              <a:buNone/>
            </a:pPr>
            <a:r>
              <a:rPr lang="pt-BR" sz="2800" b="1" dirty="0"/>
              <a:t>Lógica de Programação</a:t>
            </a:r>
          </a:p>
        </p:txBody>
      </p:sp>
    </p:spTree>
    <p:extLst>
      <p:ext uri="{BB962C8B-B14F-4D97-AF65-F5344CB8AC3E}">
        <p14:creationId xmlns:p14="http://schemas.microsoft.com/office/powerpoint/2010/main" val="4086461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ción de imagen 9">
            <a:extLst>
              <a:ext uri="{FF2B5EF4-FFF2-40B4-BE49-F238E27FC236}">
                <a16:creationId xmlns="" xmlns:a16="http://schemas.microsoft.com/office/drawing/2014/main" id="{30375C2E-F463-4D4C-815A-FC14D232FB98}"/>
              </a:ext>
            </a:extLst>
          </p:cNvPr>
          <p:cNvPicPr>
            <a:picLocks noGrp="1" noChangeAspect="1"/>
          </p:cNvPicPr>
          <p:nvPr>
            <p:ph type="pic" sz="quarter" idx="15"/>
          </p:nvPr>
        </p:nvPicPr>
        <p:blipFill rotWithShape="1">
          <a:blip r:embed="rId3" cstate="email">
            <a:extLst>
              <a:ext uri="{28A0092B-C50C-407E-A947-70E740481C1C}">
                <a14:useLocalDpi xmlns:a14="http://schemas.microsoft.com/office/drawing/2010/main"/>
              </a:ext>
            </a:extLst>
          </a:blip>
          <a:srcRect l="-21212"/>
          <a:stretch/>
        </p:blipFill>
        <p:spPr>
          <a:xfrm>
            <a:off x="0" y="0"/>
            <a:ext cx="12192000" cy="6561138"/>
          </a:xfrm>
        </p:spPr>
      </p:pic>
      <p:pic>
        <p:nvPicPr>
          <p:cNvPr id="8" name="Marcador de posición de imagen 7">
            <a:extLst>
              <a:ext uri="{FF2B5EF4-FFF2-40B4-BE49-F238E27FC236}">
                <a16:creationId xmlns="" xmlns:a16="http://schemas.microsoft.com/office/drawing/2014/main" id="{DF3A1174-3855-E84C-9FE1-4F3FE2D29354}"/>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0" y="0"/>
            <a:ext cx="6598024" cy="6561138"/>
          </a:xfrm>
        </p:spPr>
      </p:pic>
      <p:sp>
        <p:nvSpPr>
          <p:cNvPr id="4" name="Marcador de texto 3">
            <a:extLst>
              <a:ext uri="{FF2B5EF4-FFF2-40B4-BE49-F238E27FC236}">
                <a16:creationId xmlns="" xmlns:a16="http://schemas.microsoft.com/office/drawing/2014/main" id="{B5E8AA32-44EF-CD40-B2BD-09D0A607C8E7}"/>
              </a:ext>
            </a:extLst>
          </p:cNvPr>
          <p:cNvSpPr>
            <a:spLocks noGrp="1"/>
          </p:cNvSpPr>
          <p:nvPr>
            <p:ph type="body" sz="quarter" idx="13"/>
          </p:nvPr>
        </p:nvSpPr>
        <p:spPr>
          <a:xfrm>
            <a:off x="203782" y="296863"/>
            <a:ext cx="5568950" cy="464701"/>
          </a:xfrm>
        </p:spPr>
        <p:txBody>
          <a:bodyPr/>
          <a:lstStyle/>
          <a:p>
            <a:r>
              <a:rPr lang="es-ES" dirty="0"/>
              <a:t>Lógica </a:t>
            </a:r>
            <a:r>
              <a:rPr lang="es-ES" dirty="0" err="1"/>
              <a:t>Programação</a:t>
            </a:r>
            <a:endParaRPr lang="es-ES" dirty="0"/>
          </a:p>
          <a:p>
            <a:endParaRPr lang="es-ES" dirty="0"/>
          </a:p>
        </p:txBody>
      </p:sp>
      <p:sp>
        <p:nvSpPr>
          <p:cNvPr id="5" name="Marcador de texto 4">
            <a:extLst>
              <a:ext uri="{FF2B5EF4-FFF2-40B4-BE49-F238E27FC236}">
                <a16:creationId xmlns="" xmlns:a16="http://schemas.microsoft.com/office/drawing/2014/main" id="{BC690A4C-FBA9-F046-8D5E-C3858AEB38AC}"/>
              </a:ext>
            </a:extLst>
          </p:cNvPr>
          <p:cNvSpPr>
            <a:spLocks noGrp="1"/>
          </p:cNvSpPr>
          <p:nvPr>
            <p:ph type="body" sz="quarter" idx="19"/>
          </p:nvPr>
        </p:nvSpPr>
        <p:spPr>
          <a:xfrm>
            <a:off x="203783" y="1144586"/>
            <a:ext cx="3034832" cy="1357982"/>
          </a:xfrm>
        </p:spPr>
        <p:txBody>
          <a:bodyPr/>
          <a:lstStyle/>
          <a:p>
            <a:pPr>
              <a:lnSpc>
                <a:spcPct val="150000"/>
              </a:lnSpc>
            </a:pPr>
            <a:r>
              <a:rPr lang="pt-BR" dirty="0"/>
              <a:t>Conjunto de instruções padronizadas, que possibilita a execução de determinada ação pelo computador.</a:t>
            </a:r>
            <a:endParaRPr lang="es-ES" dirty="0"/>
          </a:p>
        </p:txBody>
      </p:sp>
      <p:sp>
        <p:nvSpPr>
          <p:cNvPr id="6" name="Marcador de texto 5">
            <a:extLst>
              <a:ext uri="{FF2B5EF4-FFF2-40B4-BE49-F238E27FC236}">
                <a16:creationId xmlns="" xmlns:a16="http://schemas.microsoft.com/office/drawing/2014/main" id="{BDA8D1FE-4F0C-1C4D-B796-58B537F70906}"/>
              </a:ext>
            </a:extLst>
          </p:cNvPr>
          <p:cNvSpPr>
            <a:spLocks noGrp="1"/>
          </p:cNvSpPr>
          <p:nvPr>
            <p:ph type="body" sz="quarter" idx="20"/>
          </p:nvPr>
        </p:nvSpPr>
        <p:spPr>
          <a:xfrm>
            <a:off x="6898062" y="4391526"/>
            <a:ext cx="3518926" cy="1660357"/>
          </a:xfrm>
        </p:spPr>
        <p:txBody>
          <a:bodyPr/>
          <a:lstStyle/>
          <a:p>
            <a:pPr>
              <a:lnSpc>
                <a:spcPct val="150000"/>
              </a:lnSpc>
            </a:pPr>
            <a:r>
              <a:rPr lang="pt-BR" dirty="0"/>
              <a:t>Existem programas que rodam direto na maquina e programas que rodam por cima de outros programas, como um site que é processado pelo navegador.</a:t>
            </a:r>
            <a:endParaRPr lang="es-ES" dirty="0"/>
          </a:p>
        </p:txBody>
      </p:sp>
      <p:sp>
        <p:nvSpPr>
          <p:cNvPr id="2" name="Marcador de número de diapositiva 1">
            <a:extLst>
              <a:ext uri="{FF2B5EF4-FFF2-40B4-BE49-F238E27FC236}">
                <a16:creationId xmlns="" xmlns:a16="http://schemas.microsoft.com/office/drawing/2014/main" id="{5013A621-C1F8-D348-8CA9-429020F2F7FC}"/>
              </a:ext>
            </a:extLst>
          </p:cNvPr>
          <p:cNvSpPr>
            <a:spLocks noGrp="1"/>
          </p:cNvSpPr>
          <p:nvPr>
            <p:ph type="sldNum" sz="quarter" idx="4294967295"/>
          </p:nvPr>
        </p:nvSpPr>
        <p:spPr>
          <a:xfrm>
            <a:off x="11527200" y="6522858"/>
            <a:ext cx="598170" cy="365125"/>
          </a:xfrm>
          <a:prstGeom prst="rect">
            <a:avLst/>
          </a:prstGeom>
        </p:spPr>
        <p:txBody>
          <a:bodyPr/>
          <a:lstStyle/>
          <a:p>
            <a:fld id="{122868C0-15F9-6446-8284-6EA5930D29A1}" type="slidenum">
              <a:rPr lang="es-ES" smtClean="0"/>
              <a:pPr/>
              <a:t>7</a:t>
            </a:fld>
            <a:endParaRPr lang="es-ES" dirty="0"/>
          </a:p>
        </p:txBody>
      </p:sp>
      <p:sp>
        <p:nvSpPr>
          <p:cNvPr id="11" name="Espaço Reservado para Texto 6">
            <a:extLst>
              <a:ext uri="{FF2B5EF4-FFF2-40B4-BE49-F238E27FC236}">
                <a16:creationId xmlns="" xmlns:a16="http://schemas.microsoft.com/office/drawing/2014/main" id="{F2D897B3-755A-4B61-9538-10C45BE1E5D3}"/>
              </a:ext>
            </a:extLst>
          </p:cNvPr>
          <p:cNvSpPr txBox="1">
            <a:spLocks/>
          </p:cNvSpPr>
          <p:nvPr/>
        </p:nvSpPr>
        <p:spPr>
          <a:xfrm>
            <a:off x="203783" y="761564"/>
            <a:ext cx="6767513" cy="40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solidFill>
                  <a:schemeClr val="accent6">
                    <a:lumMod val="40000"/>
                    <a:lumOff val="60000"/>
                  </a:schemeClr>
                </a:solidFill>
              </a:rPr>
              <a:t>Programas de computador</a:t>
            </a:r>
          </a:p>
        </p:txBody>
      </p:sp>
    </p:spTree>
    <p:extLst>
      <p:ext uri="{BB962C8B-B14F-4D97-AF65-F5344CB8AC3E}">
        <p14:creationId xmlns:p14="http://schemas.microsoft.com/office/powerpoint/2010/main" val="742082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a:extLst>
              <a:ext uri="{FF2B5EF4-FFF2-40B4-BE49-F238E27FC236}">
                <a16:creationId xmlns="" xmlns:a16="http://schemas.microsoft.com/office/drawing/2014/main" id="{F02B4122-772A-B441-94D8-2BB7DA9DD24E}"/>
              </a:ext>
            </a:extLst>
          </p:cNvPr>
          <p:cNvPicPr>
            <a:picLocks noGrp="1" noChangeAspect="1"/>
          </p:cNvPicPr>
          <p:nvPr>
            <p:ph type="pic" sz="quarter" idx="18"/>
          </p:nvPr>
        </p:nvPicPr>
        <p:blipFill>
          <a:blip r:embed="rId2" cstate="email">
            <a:extLst>
              <a:ext uri="{28A0092B-C50C-407E-A947-70E740481C1C}">
                <a14:useLocalDpi xmlns:a14="http://schemas.microsoft.com/office/drawing/2010/main"/>
              </a:ext>
            </a:extLst>
          </a:blip>
          <a:srcRect/>
          <a:stretch>
            <a:fillRect/>
          </a:stretch>
        </p:blipFill>
        <p:spPr>
          <a:xfrm>
            <a:off x="0" y="3129182"/>
            <a:ext cx="12192000" cy="3444837"/>
          </a:xfrm>
        </p:spPr>
      </p:pic>
      <p:sp>
        <p:nvSpPr>
          <p:cNvPr id="3" name="Marcador de texto 2">
            <a:extLst>
              <a:ext uri="{FF2B5EF4-FFF2-40B4-BE49-F238E27FC236}">
                <a16:creationId xmlns="" xmlns:a16="http://schemas.microsoft.com/office/drawing/2014/main" id="{0F6D6F77-55B9-EF46-926A-93119B1E8D5F}"/>
              </a:ext>
            </a:extLst>
          </p:cNvPr>
          <p:cNvSpPr>
            <a:spLocks noGrp="1"/>
          </p:cNvSpPr>
          <p:nvPr>
            <p:ph type="body" sz="quarter" idx="13"/>
          </p:nvPr>
        </p:nvSpPr>
        <p:spPr>
          <a:xfrm>
            <a:off x="300038" y="296863"/>
            <a:ext cx="9253036" cy="437964"/>
          </a:xfrm>
        </p:spPr>
        <p:txBody>
          <a:bodyPr/>
          <a:lstStyle/>
          <a:p>
            <a:r>
              <a:rPr lang="pt-BR" dirty="0"/>
              <a:t>Lógica de Programação</a:t>
            </a:r>
          </a:p>
          <a:p>
            <a:endParaRPr lang="es-ES" dirty="0"/>
          </a:p>
        </p:txBody>
      </p:sp>
      <p:sp>
        <p:nvSpPr>
          <p:cNvPr id="4" name="Marcador de texto 3">
            <a:extLst>
              <a:ext uri="{FF2B5EF4-FFF2-40B4-BE49-F238E27FC236}">
                <a16:creationId xmlns="" xmlns:a16="http://schemas.microsoft.com/office/drawing/2014/main" id="{E0342BEB-D532-4646-A94F-28790C09C844}"/>
              </a:ext>
            </a:extLst>
          </p:cNvPr>
          <p:cNvSpPr>
            <a:spLocks noGrp="1"/>
          </p:cNvSpPr>
          <p:nvPr>
            <p:ph type="body" sz="quarter" idx="15"/>
          </p:nvPr>
        </p:nvSpPr>
        <p:spPr>
          <a:xfrm>
            <a:off x="300039" y="1338597"/>
            <a:ext cx="3089562" cy="2272424"/>
          </a:xfrm>
        </p:spPr>
        <p:txBody>
          <a:bodyPr/>
          <a:lstStyle/>
          <a:p>
            <a:pPr marL="285750" indent="-285750">
              <a:buFont typeface="Arial" panose="020B0604020202020204" pitchFamily="34" charset="0"/>
              <a:buChar char="•"/>
            </a:pPr>
            <a:r>
              <a:rPr lang="pt-BR" dirty="0"/>
              <a:t>C# (C-Sharp);</a:t>
            </a:r>
          </a:p>
          <a:p>
            <a:pPr marL="285750" indent="-285750">
              <a:buFont typeface="Arial" panose="020B0604020202020204" pitchFamily="34" charset="0"/>
              <a:buChar char="•"/>
            </a:pPr>
            <a:r>
              <a:rPr lang="pt-BR" dirty="0"/>
              <a:t>Java;</a:t>
            </a:r>
          </a:p>
          <a:p>
            <a:pPr marL="285750" indent="-285750">
              <a:buFont typeface="Arial" panose="020B0604020202020204" pitchFamily="34" charset="0"/>
              <a:buChar char="•"/>
            </a:pPr>
            <a:r>
              <a:rPr lang="pt-BR" dirty="0" err="1"/>
              <a:t>Javascript</a:t>
            </a:r>
            <a:r>
              <a:rPr lang="pt-BR" dirty="0"/>
              <a:t>;</a:t>
            </a:r>
          </a:p>
          <a:p>
            <a:pPr marL="285750" indent="-285750">
              <a:buFont typeface="Arial" panose="020B0604020202020204" pitchFamily="34" charset="0"/>
              <a:buChar char="•"/>
            </a:pPr>
            <a:r>
              <a:rPr lang="pt-BR" dirty="0" err="1"/>
              <a:t>Typescript</a:t>
            </a:r>
            <a:r>
              <a:rPr lang="pt-BR" dirty="0"/>
              <a:t>;</a:t>
            </a:r>
          </a:p>
          <a:p>
            <a:pPr marL="285750" indent="-285750">
              <a:buFont typeface="Arial" panose="020B0604020202020204" pitchFamily="34" charset="0"/>
              <a:buChar char="•"/>
            </a:pPr>
            <a:r>
              <a:rPr lang="pt-BR" dirty="0"/>
              <a:t>PHP;</a:t>
            </a:r>
          </a:p>
          <a:p>
            <a:pPr marL="285750" indent="-285750">
              <a:buFont typeface="Arial" panose="020B0604020202020204" pitchFamily="34" charset="0"/>
              <a:buChar char="•"/>
            </a:pPr>
            <a:r>
              <a:rPr lang="pt-BR" dirty="0"/>
              <a:t>Python;</a:t>
            </a:r>
          </a:p>
          <a:p>
            <a:pPr marL="285750" indent="-285750">
              <a:buFont typeface="Arial" panose="020B0604020202020204" pitchFamily="34" charset="0"/>
              <a:buChar char="•"/>
            </a:pPr>
            <a:r>
              <a:rPr lang="pt-BR" dirty="0"/>
              <a:t>Prolog</a:t>
            </a:r>
          </a:p>
          <a:p>
            <a:pPr marL="285750" indent="-285750">
              <a:buFont typeface="Arial" panose="020B0604020202020204" pitchFamily="34" charset="0"/>
              <a:buChar char="•"/>
            </a:pPr>
            <a:r>
              <a:rPr lang="pt-BR" dirty="0"/>
              <a:t>Outras.</a:t>
            </a:r>
          </a:p>
        </p:txBody>
      </p:sp>
      <p:sp>
        <p:nvSpPr>
          <p:cNvPr id="5" name="Marcador de texto 4">
            <a:extLst>
              <a:ext uri="{FF2B5EF4-FFF2-40B4-BE49-F238E27FC236}">
                <a16:creationId xmlns="" xmlns:a16="http://schemas.microsoft.com/office/drawing/2014/main" id="{8A636431-EFCE-7441-9A92-2D4E120D188A}"/>
              </a:ext>
            </a:extLst>
          </p:cNvPr>
          <p:cNvSpPr>
            <a:spLocks noGrp="1"/>
          </p:cNvSpPr>
          <p:nvPr>
            <p:ph type="body" sz="quarter" idx="16"/>
          </p:nvPr>
        </p:nvSpPr>
        <p:spPr>
          <a:xfrm>
            <a:off x="3482229" y="1253853"/>
            <a:ext cx="3292057" cy="1573248"/>
          </a:xfrm>
        </p:spPr>
        <p:txBody>
          <a:bodyPr/>
          <a:lstStyle/>
          <a:p>
            <a:pPr>
              <a:lnSpc>
                <a:spcPct val="150000"/>
              </a:lnSpc>
            </a:pPr>
            <a:r>
              <a:rPr lang="pt-BR" dirty="0"/>
              <a:t>Cada linguagem possui sua própria estrutura de programação, porém a maioria delas seguem a mesma base.</a:t>
            </a:r>
          </a:p>
        </p:txBody>
      </p:sp>
      <p:sp>
        <p:nvSpPr>
          <p:cNvPr id="6" name="Marcador de texto 5">
            <a:extLst>
              <a:ext uri="{FF2B5EF4-FFF2-40B4-BE49-F238E27FC236}">
                <a16:creationId xmlns="" xmlns:a16="http://schemas.microsoft.com/office/drawing/2014/main" id="{1FC77B98-EE7A-434A-8C44-D00918B1860D}"/>
              </a:ext>
            </a:extLst>
          </p:cNvPr>
          <p:cNvSpPr>
            <a:spLocks noGrp="1"/>
          </p:cNvSpPr>
          <p:nvPr>
            <p:ph type="body" sz="quarter" idx="17"/>
          </p:nvPr>
        </p:nvSpPr>
        <p:spPr>
          <a:xfrm>
            <a:off x="7924070" y="1338597"/>
            <a:ext cx="3963128" cy="1115326"/>
          </a:xfrm>
        </p:spPr>
        <p:txBody>
          <a:bodyPr/>
          <a:lstStyle/>
          <a:p>
            <a:pPr>
              <a:lnSpc>
                <a:spcPct val="100000"/>
              </a:lnSpc>
            </a:pPr>
            <a:r>
              <a:rPr lang="pt-BR" dirty="0"/>
              <a:t>Não existe linguagem melhor que a outra, algumas linguagens tem menor uso, por fatores como baixo suporte da comunidade, foco em cenários específico, etc.</a:t>
            </a:r>
          </a:p>
          <a:p>
            <a:endParaRPr lang="es-ES" dirty="0"/>
          </a:p>
        </p:txBody>
      </p:sp>
      <p:sp>
        <p:nvSpPr>
          <p:cNvPr id="7" name="Marcador de texto 6">
            <a:extLst>
              <a:ext uri="{FF2B5EF4-FFF2-40B4-BE49-F238E27FC236}">
                <a16:creationId xmlns="" xmlns:a16="http://schemas.microsoft.com/office/drawing/2014/main" id="{E8711860-B2D0-154D-827D-D0BCD5284A32}"/>
              </a:ext>
            </a:extLst>
          </p:cNvPr>
          <p:cNvSpPr>
            <a:spLocks noGrp="1"/>
          </p:cNvSpPr>
          <p:nvPr>
            <p:ph type="body" sz="quarter" idx="19"/>
          </p:nvPr>
        </p:nvSpPr>
        <p:spPr>
          <a:xfrm>
            <a:off x="300038" y="5465574"/>
            <a:ext cx="5383585" cy="923193"/>
          </a:xfrm>
        </p:spPr>
        <p:txBody>
          <a:bodyPr/>
          <a:lstStyle/>
          <a:p>
            <a:r>
              <a:rPr lang="pt-BR" b="1" dirty="0"/>
              <a:t>Orientação a objetos: </a:t>
            </a:r>
            <a:r>
              <a:rPr lang="pt-BR" dirty="0"/>
              <a:t>Implementa a criação de objetos definidos, ou seja, que possua identidade única, características que o definam (propriedades) e ações a serem executadas (métodos).</a:t>
            </a:r>
            <a:endParaRPr lang="pt-BR" b="1" dirty="0"/>
          </a:p>
        </p:txBody>
      </p:sp>
      <p:sp>
        <p:nvSpPr>
          <p:cNvPr id="8" name="Marcador de texto 7">
            <a:extLst>
              <a:ext uri="{FF2B5EF4-FFF2-40B4-BE49-F238E27FC236}">
                <a16:creationId xmlns="" xmlns:a16="http://schemas.microsoft.com/office/drawing/2014/main" id="{CF669FE2-BE07-A247-AD99-A58C79CA46EC}"/>
              </a:ext>
            </a:extLst>
          </p:cNvPr>
          <p:cNvSpPr>
            <a:spLocks noGrp="1"/>
          </p:cNvSpPr>
          <p:nvPr>
            <p:ph type="body" sz="quarter" idx="20"/>
          </p:nvPr>
        </p:nvSpPr>
        <p:spPr>
          <a:xfrm>
            <a:off x="6503613" y="5465574"/>
            <a:ext cx="5383585" cy="1057283"/>
          </a:xfrm>
        </p:spPr>
        <p:txBody>
          <a:bodyPr/>
          <a:lstStyle/>
          <a:p>
            <a:r>
              <a:rPr lang="pt-BR" b="1" dirty="0"/>
              <a:t>Linguagem procedural: </a:t>
            </a:r>
            <a:r>
              <a:rPr lang="pt-BR" dirty="0"/>
              <a:t>Na programação procedural, podemos criar procedimentos, também conhecidos como funções, que podem ser executados a qualquer momento durante a execução do programa, inclusive por outros procedimento ou por si mesmo (recursividade). </a:t>
            </a:r>
          </a:p>
        </p:txBody>
      </p:sp>
      <p:sp>
        <p:nvSpPr>
          <p:cNvPr id="2" name="Marcador de número de diapositiva 1">
            <a:extLst>
              <a:ext uri="{FF2B5EF4-FFF2-40B4-BE49-F238E27FC236}">
                <a16:creationId xmlns="" xmlns:a16="http://schemas.microsoft.com/office/drawing/2014/main" id="{27A283DE-03A6-E040-8C5B-763C1767DED5}"/>
              </a:ext>
            </a:extLst>
          </p:cNvPr>
          <p:cNvSpPr>
            <a:spLocks noGrp="1"/>
          </p:cNvSpPr>
          <p:nvPr>
            <p:ph type="sldNum" sz="quarter" idx="4294967295"/>
          </p:nvPr>
        </p:nvSpPr>
        <p:spPr>
          <a:xfrm>
            <a:off x="11527200" y="6522858"/>
            <a:ext cx="598170" cy="365125"/>
          </a:xfrm>
          <a:prstGeom prst="rect">
            <a:avLst/>
          </a:prstGeom>
        </p:spPr>
        <p:txBody>
          <a:bodyPr/>
          <a:lstStyle/>
          <a:p>
            <a:fld id="{122868C0-15F9-6446-8284-6EA5930D29A1}" type="slidenum">
              <a:rPr lang="es-ES" smtClean="0"/>
              <a:pPr/>
              <a:t>8</a:t>
            </a:fld>
            <a:endParaRPr lang="es-ES" dirty="0"/>
          </a:p>
        </p:txBody>
      </p:sp>
      <p:sp>
        <p:nvSpPr>
          <p:cNvPr id="10" name="Marcador de texto 2">
            <a:extLst>
              <a:ext uri="{FF2B5EF4-FFF2-40B4-BE49-F238E27FC236}">
                <a16:creationId xmlns="" xmlns:a16="http://schemas.microsoft.com/office/drawing/2014/main" id="{0F6D6F77-55B9-EF46-926A-93119B1E8D5F}"/>
              </a:ext>
            </a:extLst>
          </p:cNvPr>
          <p:cNvSpPr txBox="1">
            <a:spLocks/>
          </p:cNvSpPr>
          <p:nvPr/>
        </p:nvSpPr>
        <p:spPr>
          <a:xfrm>
            <a:off x="300039" y="734827"/>
            <a:ext cx="9253036" cy="43796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s-ES" sz="2400" b="1" kern="1200" dirty="0">
                <a:solidFill>
                  <a:srgbClr val="50505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600" b="0" dirty="0">
                <a:solidFill>
                  <a:schemeClr val="accent6">
                    <a:lumMod val="40000"/>
                    <a:lumOff val="60000"/>
                  </a:schemeClr>
                </a:solidFill>
              </a:rPr>
              <a:t>Linguagens de programação</a:t>
            </a:r>
          </a:p>
          <a:p>
            <a:endParaRPr lang="pt-BR" sz="1600" b="0" dirty="0">
              <a:solidFill>
                <a:schemeClr val="accent6">
                  <a:lumMod val="40000"/>
                  <a:lumOff val="60000"/>
                </a:schemeClr>
              </a:solidFill>
            </a:endParaRPr>
          </a:p>
        </p:txBody>
      </p:sp>
    </p:spTree>
    <p:extLst>
      <p:ext uri="{BB962C8B-B14F-4D97-AF65-F5344CB8AC3E}">
        <p14:creationId xmlns:p14="http://schemas.microsoft.com/office/powerpoint/2010/main" val="2662316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 xmlns:a16="http://schemas.microsoft.com/office/drawing/2014/main" id="{578A4A6D-E8CE-664C-9C7C-F9CD913EB6FD}"/>
              </a:ext>
            </a:extLst>
          </p:cNvPr>
          <p:cNvSpPr>
            <a:spLocks noGrp="1"/>
          </p:cNvSpPr>
          <p:nvPr>
            <p:ph type="body" sz="quarter" idx="13"/>
          </p:nvPr>
        </p:nvSpPr>
        <p:spPr/>
        <p:txBody>
          <a:bodyPr/>
          <a:lstStyle/>
          <a:p>
            <a:r>
              <a:rPr lang="es-ES" sz="2400" b="1" dirty="0">
                <a:solidFill>
                  <a:srgbClr val="7F7F7F"/>
                </a:solidFill>
                <a:latin typeface="Calibri" panose="020F0502020204030204" pitchFamily="34" charset="0"/>
                <a:cs typeface="Times New Roman" panose="02020603050405020304" pitchFamily="18" charset="0"/>
              </a:rPr>
              <a:t>JavaScript</a:t>
            </a:r>
            <a:endParaRPr lang="pt-BR" dirty="0"/>
          </a:p>
        </p:txBody>
      </p:sp>
      <p:pic>
        <p:nvPicPr>
          <p:cNvPr id="10" name="Marcador de posición de imagen 9">
            <a:extLst>
              <a:ext uri="{FF2B5EF4-FFF2-40B4-BE49-F238E27FC236}">
                <a16:creationId xmlns="" xmlns:a16="http://schemas.microsoft.com/office/drawing/2014/main" id="{C702AC8E-5CD8-6248-96F6-B09BA0CF5CB0}"/>
              </a:ext>
            </a:extLst>
          </p:cNvPr>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0" y="3049917"/>
            <a:ext cx="12192000" cy="3514830"/>
          </a:xfrm>
        </p:spPr>
      </p:pic>
      <p:sp>
        <p:nvSpPr>
          <p:cNvPr id="4" name="Marcador de texto 3">
            <a:extLst>
              <a:ext uri="{FF2B5EF4-FFF2-40B4-BE49-F238E27FC236}">
                <a16:creationId xmlns="" xmlns:a16="http://schemas.microsoft.com/office/drawing/2014/main" id="{F8E97F54-0658-BF44-9907-A1C902733724}"/>
              </a:ext>
            </a:extLst>
          </p:cNvPr>
          <p:cNvSpPr>
            <a:spLocks noGrp="1"/>
          </p:cNvSpPr>
          <p:nvPr>
            <p:ph type="body" sz="quarter" idx="15"/>
          </p:nvPr>
        </p:nvSpPr>
        <p:spPr>
          <a:xfrm>
            <a:off x="300038" y="1369528"/>
            <a:ext cx="9332912" cy="3804051"/>
          </a:xfrm>
        </p:spPr>
        <p:txBody>
          <a:bodyPr/>
          <a:lstStyle/>
          <a:p>
            <a:pPr>
              <a:lnSpc>
                <a:spcPct val="150000"/>
              </a:lnSpc>
            </a:pPr>
            <a:r>
              <a:rPr lang="pt-BR" dirty="0"/>
              <a:t>O </a:t>
            </a:r>
            <a:r>
              <a:rPr lang="pt-BR" dirty="0" err="1"/>
              <a:t>JavaScript</a:t>
            </a:r>
            <a:r>
              <a:rPr lang="pt-BR" dirty="0"/>
              <a:t> é uma das linguagens mais utilizadas hoje em dia, conhecida também como linguagem de script para páginas web, sendo processada diretamente pelo browser no computador do cliente, mas também pode ser usada em vários sistemas sem browser, por exemplo utilizando </a:t>
            </a:r>
            <a:r>
              <a:rPr lang="pt-BR" dirty="0" err="1"/>
              <a:t>Node.Js</a:t>
            </a:r>
            <a:r>
              <a:rPr lang="pt-BR" dirty="0"/>
              <a:t> (</a:t>
            </a:r>
            <a:r>
              <a:rPr lang="pt-BR" dirty="0" err="1"/>
              <a:t>runtime</a:t>
            </a:r>
            <a:r>
              <a:rPr lang="pt-BR" dirty="0"/>
              <a:t> para </a:t>
            </a:r>
            <a:r>
              <a:rPr lang="pt-BR" dirty="0" err="1"/>
              <a:t>JavaScript</a:t>
            </a:r>
            <a:r>
              <a:rPr lang="pt-BR" dirty="0"/>
              <a:t>), Apache </a:t>
            </a:r>
            <a:r>
              <a:rPr lang="pt-BR" dirty="0" err="1"/>
              <a:t>CouchDb</a:t>
            </a:r>
            <a:r>
              <a:rPr lang="pt-BR" dirty="0"/>
              <a:t> (banco de dados) e Adobe Acrobat.</a:t>
            </a:r>
          </a:p>
          <a:p>
            <a:pPr>
              <a:lnSpc>
                <a:spcPct val="150000"/>
              </a:lnSpc>
            </a:pPr>
            <a:r>
              <a:rPr lang="pt-BR" dirty="0"/>
              <a:t>É uma linguagem de alto nível com tipagem dinâmica fraca, é </a:t>
            </a:r>
            <a:r>
              <a:rPr lang="pt-BR" dirty="0" err="1"/>
              <a:t>multiparadigma</a:t>
            </a:r>
            <a:r>
              <a:rPr lang="pt-BR" dirty="0"/>
              <a:t>, ou seja, suporte vários </a:t>
            </a:r>
          </a:p>
          <a:p>
            <a:pPr>
              <a:lnSpc>
                <a:spcPct val="150000"/>
              </a:lnSpc>
            </a:pPr>
            <a:r>
              <a:rPr lang="pt-BR" dirty="0"/>
              <a:t>paradigmas de programação, como orientação a objetos, programação </a:t>
            </a:r>
          </a:p>
          <a:p>
            <a:pPr>
              <a:lnSpc>
                <a:spcPct val="150000"/>
              </a:lnSpc>
            </a:pPr>
            <a:r>
              <a:rPr lang="pt-BR" dirty="0"/>
              <a:t>procedural e etc..</a:t>
            </a:r>
          </a:p>
          <a:p>
            <a:endParaRPr lang="es-ES" dirty="0"/>
          </a:p>
        </p:txBody>
      </p:sp>
      <p:sp>
        <p:nvSpPr>
          <p:cNvPr id="5" name="Marcador de número de diapositiva 4">
            <a:extLst>
              <a:ext uri="{FF2B5EF4-FFF2-40B4-BE49-F238E27FC236}">
                <a16:creationId xmlns="" xmlns:a16="http://schemas.microsoft.com/office/drawing/2014/main" id="{5FAEAC09-C862-404E-A5DB-BE597CEFC0EB}"/>
              </a:ext>
            </a:extLst>
          </p:cNvPr>
          <p:cNvSpPr>
            <a:spLocks noGrp="1"/>
          </p:cNvSpPr>
          <p:nvPr>
            <p:ph type="sldNum" sz="quarter" idx="12"/>
          </p:nvPr>
        </p:nvSpPr>
        <p:spPr/>
        <p:txBody>
          <a:bodyPr/>
          <a:lstStyle/>
          <a:p>
            <a:fld id="{122868C0-15F9-6446-8284-6EA5930D29A1}" type="slidenum">
              <a:rPr lang="es-ES" smtClean="0"/>
              <a:pPr/>
              <a:t>9</a:t>
            </a:fld>
            <a:endParaRPr lang="es-ES" dirty="0"/>
          </a:p>
        </p:txBody>
      </p:sp>
      <p:sp>
        <p:nvSpPr>
          <p:cNvPr id="7" name="Espaço Reservado para Texto 6">
            <a:extLst>
              <a:ext uri="{FF2B5EF4-FFF2-40B4-BE49-F238E27FC236}">
                <a16:creationId xmlns="" xmlns:a16="http://schemas.microsoft.com/office/drawing/2014/main" id="{F2D897B3-755A-4B61-9538-10C45BE1E5D3}"/>
              </a:ext>
            </a:extLst>
          </p:cNvPr>
          <p:cNvSpPr>
            <a:spLocks noGrp="1"/>
          </p:cNvSpPr>
          <p:nvPr>
            <p:ph type="body" sz="quarter" idx="16"/>
          </p:nvPr>
        </p:nvSpPr>
        <p:spPr>
          <a:xfrm>
            <a:off x="300038" y="873384"/>
            <a:ext cx="6767513" cy="406400"/>
          </a:xfrm>
        </p:spPr>
        <p:txBody>
          <a:bodyPr/>
          <a:lstStyle/>
          <a:p>
            <a:r>
              <a:rPr lang="pt-BR" dirty="0"/>
              <a:t>O que é </a:t>
            </a:r>
          </a:p>
        </p:txBody>
      </p:sp>
    </p:spTree>
    <p:extLst>
      <p:ext uri="{BB962C8B-B14F-4D97-AF65-F5344CB8AC3E}">
        <p14:creationId xmlns:p14="http://schemas.microsoft.com/office/powerpoint/2010/main" val="4111747728"/>
      </p:ext>
    </p:extLst>
  </p:cSld>
  <p:clrMapOvr>
    <a:masterClrMapping/>
  </p:clrMapOvr>
</p:sld>
</file>

<file path=ppt/theme/theme1.xml><?xml version="1.0" encoding="utf-8"?>
<a:theme xmlns:a="http://schemas.openxmlformats.org/drawingml/2006/main" name="Tema de Office">
  <a:themeElements>
    <a:clrScheme name="everis">
      <a:dk1>
        <a:srgbClr val="505050"/>
      </a:dk1>
      <a:lt1>
        <a:srgbClr val="FFFFFF"/>
      </a:lt1>
      <a:dk2>
        <a:srgbClr val="DDB322"/>
      </a:dk2>
      <a:lt2>
        <a:srgbClr val="E39F03"/>
      </a:lt2>
      <a:accent1>
        <a:srgbClr val="1993A3"/>
      </a:accent1>
      <a:accent2>
        <a:srgbClr val="6785C1"/>
      </a:accent2>
      <a:accent3>
        <a:srgbClr val="205390"/>
      </a:accent3>
      <a:accent4>
        <a:srgbClr val="9273B3"/>
      </a:accent4>
      <a:accent5>
        <a:srgbClr val="960F68"/>
      </a:accent5>
      <a:accent6>
        <a:srgbClr val="707371"/>
      </a:accent6>
      <a:hlink>
        <a:srgbClr val="D76734"/>
      </a:hlink>
      <a:folHlink>
        <a:srgbClr val="9AAE0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ogoDocuments" ma:contentTypeID="0x010100FC73BBCA21EB488382ED3C655368305800AE64C06B431FEC43B7BD0DC1C84BEF7E" ma:contentTypeVersion="7" ma:contentTypeDescription="Content type for Documents" ma:contentTypeScope="" ma:versionID="3ac8325b88083e69327b76b2ad450288">
  <xsd:schema xmlns:xsd="http://www.w3.org/2001/XMLSchema" xmlns:xs="http://www.w3.org/2001/XMLSchema" xmlns:p="http://schemas.microsoft.com/office/2006/metadata/properties" xmlns:ns2="6a33b382-b1f6-4601-8b2c-a8b9de60d7a5" targetNamespace="http://schemas.microsoft.com/office/2006/metadata/properties" ma:root="true" ma:fieldsID="d305c7510e633a7dbb74c1da00f9f159" ns2:_="">
    <xsd:import namespace="6a33b382-b1f6-4601-8b2c-a8b9de60d7a5"/>
    <xsd:element name="properties">
      <xsd:complexType>
        <xsd:sequence>
          <xsd:element name="documentManagement">
            <xsd:complexType>
              <xsd:all>
                <xsd:element ref="ns2:a01feae194714aa882aedc460c3c0dc2" minOccurs="0"/>
                <xsd:element ref="ns2:TaxCatchAll" minOccurs="0"/>
                <xsd:element ref="ns2:TaxCatchAllLabel" minOccurs="0"/>
                <xsd:element ref="ns2:fa99d158c7f14474ab98801009d80b56" minOccurs="0"/>
                <xsd:element ref="ns2:gd3a7737cb0047dc8ce44bed1647af23" minOccurs="0"/>
                <xsd:element ref="ns2:n63ae9402be240f1a4937184116f6bcc" minOccurs="0"/>
                <xsd:element ref="ns2:TogoAuthor" minOccurs="0"/>
                <xsd:element ref="ns2:TogoHighligh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33b382-b1f6-4601-8b2c-a8b9de60d7a5" elementFormDefault="qualified">
    <xsd:import namespace="http://schemas.microsoft.com/office/2006/documentManagement/types"/>
    <xsd:import namespace="http://schemas.microsoft.com/office/infopath/2007/PartnerControls"/>
    <xsd:element name="a01feae194714aa882aedc460c3c0dc2" ma:index="8" nillable="true" ma:taxonomy="true" ma:internalName="a01feae194714aa882aedc460c3c0dc2" ma:taxonomyFieldName="TogoDocumentsCategory" ma:displayName="Category" ma:fieldId="{a01feae1-9471-4aa8-82ae-dc460c3c0dc2}" ma:sspId="d85e823d-31db-440c-980d-283f89df7c2e" ma:termSetId="f58b149d-283d-4f74-94f4-9b0d05bb91e7" ma:anchorId="00000000-0000-0000-0000-000000000000" ma:open="false" ma:isKeyword="false">
      <xsd:complexType>
        <xsd:sequence>
          <xsd:element ref="pc:Terms" minOccurs="0" maxOccurs="1"/>
        </xsd:sequence>
      </xsd:complexType>
    </xsd:element>
    <xsd:element name="TaxCatchAll" ma:index="9" nillable="true" ma:displayName="Taxonomy Catch All Column" ma:hidden="true" ma:list="{2221a1da-0b41-4bdf-94fe-b05b78ae9e61}" ma:internalName="TaxCatchAll" ma:showField="CatchAllData" ma:web="6a33b382-b1f6-4601-8b2c-a8b9de60d7a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221a1da-0b41-4bdf-94fe-b05b78ae9e61}" ma:internalName="TaxCatchAllLabel" ma:readOnly="true" ma:showField="CatchAllDataLabel" ma:web="6a33b382-b1f6-4601-8b2c-a8b9de60d7a5">
      <xsd:complexType>
        <xsd:complexContent>
          <xsd:extension base="dms:MultiChoiceLookup">
            <xsd:sequence>
              <xsd:element name="Value" type="dms:Lookup" maxOccurs="unbounded" minOccurs="0" nillable="true"/>
            </xsd:sequence>
          </xsd:extension>
        </xsd:complexContent>
      </xsd:complexType>
    </xsd:element>
    <xsd:element name="fa99d158c7f14474ab98801009d80b56" ma:index="12" nillable="true" ma:taxonomy="true" ma:internalName="fa99d158c7f14474ab98801009d80b56" ma:taxonomyFieldName="TogoTags" ma:displayName="Tags" ma:fieldId="{fa99d158-c7f1-4474-ab98-801009d80b56}" ma:taxonomyMulti="true" ma:sspId="d85e823d-31db-440c-980d-283f89df7c2e" ma:termSetId="8ed7ce38-efb7-4d06-97ea-c211d216cdc7" ma:anchorId="00000000-0000-0000-0000-000000000000" ma:open="false" ma:isKeyword="false">
      <xsd:complexType>
        <xsd:sequence>
          <xsd:element ref="pc:Terms" minOccurs="0" maxOccurs="1"/>
        </xsd:sequence>
      </xsd:complexType>
    </xsd:element>
    <xsd:element name="gd3a7737cb0047dc8ce44bed1647af23" ma:index="14" nillable="true" ma:taxonomy="true" ma:internalName="gd3a7737cb0047dc8ce44bed1647af23" ma:taxonomyFieldName="TogoLocations" ma:displayName="Locations" ma:fieldId="{0d3a7737-cb00-47dc-8ce4-4bed1647af23}" ma:taxonomyMulti="true" ma:sspId="d85e823d-31db-440c-980d-283f89df7c2e" ma:termSetId="b49f64b3-4722-4336-9a5c-56c326b344d4" ma:anchorId="00000000-0000-0000-0000-000000000000" ma:open="false" ma:isKeyword="false">
      <xsd:complexType>
        <xsd:sequence>
          <xsd:element ref="pc:Terms" minOccurs="0" maxOccurs="1"/>
        </xsd:sequence>
      </xsd:complexType>
    </xsd:element>
    <xsd:element name="n63ae9402be240f1a4937184116f6bcc" ma:index="16" nillable="true" ma:taxonomy="true" ma:internalName="n63ae9402be240f1a4937184116f6bcc" ma:taxonomyFieldName="TogoDepartments" ma:displayName="Departments" ma:fieldId="{763ae940-2be2-40f1-a493-7184116f6bcc}" ma:taxonomyMulti="true" ma:sspId="d85e823d-31db-440c-980d-283f89df7c2e" ma:termSetId="8ed8c9ea-7052-4c1d-a4d7-b9c10bffea6f" ma:anchorId="00000000-0000-0000-0000-000000000000" ma:open="false" ma:isKeyword="false">
      <xsd:complexType>
        <xsd:sequence>
          <xsd:element ref="pc:Terms" minOccurs="0" maxOccurs="1"/>
        </xsd:sequence>
      </xsd:complexType>
    </xsd:element>
    <xsd:element name="TogoAuthor" ma:index="18" nillable="true" ma:displayName="Author" ma:description="" ma:list="UserInfo" ma:internalName="Togo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ogoHighlight" ma:index="19" nillable="true" ma:displayName="Highlight" ma:default="0" ma:description="" ma:internalName="TogoHighligh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n63ae9402be240f1a4937184116f6bcc xmlns="6a33b382-b1f6-4601-8b2c-a8b9de60d7a5">
      <Terms xmlns="http://schemas.microsoft.com/office/infopath/2007/PartnerControls"/>
    </n63ae9402be240f1a4937184116f6bcc>
    <TaxCatchAll xmlns="6a33b382-b1f6-4601-8b2c-a8b9de60d7a5"/>
    <TogoHighlight xmlns="6a33b382-b1f6-4601-8b2c-a8b9de60d7a5">false</TogoHighlight>
    <a01feae194714aa882aedc460c3c0dc2 xmlns="6a33b382-b1f6-4601-8b2c-a8b9de60d7a5">
      <Terms xmlns="http://schemas.microsoft.com/office/infopath/2007/PartnerControls"/>
    </a01feae194714aa882aedc460c3c0dc2>
    <gd3a7737cb0047dc8ce44bed1647af23 xmlns="6a33b382-b1f6-4601-8b2c-a8b9de60d7a5">
      <Terms xmlns="http://schemas.microsoft.com/office/infopath/2007/PartnerControls"/>
    </gd3a7737cb0047dc8ce44bed1647af23>
    <TogoAuthor xmlns="6a33b382-b1f6-4601-8b2c-a8b9de60d7a5">
      <UserInfo>
        <DisplayName/>
        <AccountId xsi:nil="true"/>
        <AccountType/>
      </UserInfo>
    </TogoAuthor>
    <fa99d158c7f14474ab98801009d80b56 xmlns="6a33b382-b1f6-4601-8b2c-a8b9de60d7a5">
      <Terms xmlns="http://schemas.microsoft.com/office/infopath/2007/PartnerControls"/>
    </fa99d158c7f14474ab98801009d80b56>
  </documentManagement>
</p:properties>
</file>

<file path=customXml/itemProps1.xml><?xml version="1.0" encoding="utf-8"?>
<ds:datastoreItem xmlns:ds="http://schemas.openxmlformats.org/officeDocument/2006/customXml" ds:itemID="{52D5DCBB-AAFD-4441-9E4B-7C940B660E3D}">
  <ds:schemaRefs>
    <ds:schemaRef ds:uri="http://schemas.microsoft.com/sharepoint/v3/contenttype/forms"/>
  </ds:schemaRefs>
</ds:datastoreItem>
</file>

<file path=customXml/itemProps2.xml><?xml version="1.0" encoding="utf-8"?>
<ds:datastoreItem xmlns:ds="http://schemas.openxmlformats.org/officeDocument/2006/customXml" ds:itemID="{36531B0E-551C-4105-BE75-F9A680AB13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33b382-b1f6-4601-8b2c-a8b9de60d7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F03364-8110-4D52-A2FA-D5F8A9E132AB}">
  <ds:schemaRefs>
    <ds:schemaRef ds:uri="http://schemas.microsoft.com/office/2006/metadata/properties"/>
    <ds:schemaRef ds:uri="6a33b382-b1f6-4601-8b2c-a8b9de60d7a5"/>
    <ds:schemaRef ds:uri="http://purl.org/dc/elements/1.1/"/>
    <ds:schemaRef ds:uri="http://schemas.openxmlformats.org/package/2006/metadata/core-properties"/>
    <ds:schemaRef ds:uri="http://purl.org/dc/dcmitype/"/>
    <ds:schemaRef ds:uri="http://purl.org/dc/terms/"/>
    <ds:schemaRef ds:uri="http://schemas.microsoft.com/office/2006/documentManagement/typ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4394</TotalTime>
  <Words>1360</Words>
  <Application>Microsoft Office PowerPoint</Application>
  <PresentationFormat>Widescreen</PresentationFormat>
  <Paragraphs>205</Paragraphs>
  <Slides>20</Slides>
  <Notes>1</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20</vt:i4>
      </vt:variant>
    </vt:vector>
  </HeadingPairs>
  <TitlesOfParts>
    <vt:vector size="25" baseType="lpstr">
      <vt:lpstr>Arial</vt:lpstr>
      <vt:lpstr>Calibri</vt:lpstr>
      <vt:lpstr>Segoe UI</vt:lpstr>
      <vt:lpstr>Times New Roman</vt:lpstr>
      <vt:lpstr>Tema de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Lógica de programação com Javascript</dc:title>
  <dc:creator>Lucia Balboa Montero;rafael.rodrigues.kinoshita@everis.com;thomas.erich.pimentel@everis.com</dc:creator>
  <cp:keywords>Expert Talk</cp:keywords>
  <cp:lastModifiedBy>Rafael Rodrigues Kinoshita</cp:lastModifiedBy>
  <cp:revision>241</cp:revision>
  <dcterms:created xsi:type="dcterms:W3CDTF">2019-08-13T06:22:31Z</dcterms:created>
  <dcterms:modified xsi:type="dcterms:W3CDTF">2020-11-12T21:03:39Z</dcterms:modified>
  <cp:category>Expert Talk</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0x010100FC73BBCA21EB488382ED3C655368305800AE64C06B431FEC43B7BD0DC1C84BEF7E</vt:lpwstr>
  </property>
  <property fmtid="{D5CDD505-2E9C-101B-9397-08002B2CF9AE}" pid="3" name="SharedWithUsers">
    <vt:lpwstr>251;#Renata Dias Trasmonte;#503;#Leandro Lima Silva</vt:lpwstr>
  </property>
  <property fmtid="{D5CDD505-2E9C-101B-9397-08002B2CF9AE}" pid="4" name="TogoLocations">
    <vt:lpwstr/>
  </property>
  <property fmtid="{D5CDD505-2E9C-101B-9397-08002B2CF9AE}" pid="5" name="TogoDocumentsCategory">
    <vt:lpwstr/>
  </property>
  <property fmtid="{D5CDD505-2E9C-101B-9397-08002B2CF9AE}" pid="6" name="TogoTags">
    <vt:lpwstr/>
  </property>
  <property fmtid="{D5CDD505-2E9C-101B-9397-08002B2CF9AE}" pid="7" name="TogoDepartments">
    <vt:lpwstr/>
  </property>
</Properties>
</file>